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7" name="Shape 227"/>
          <p:cNvSpPr/>
          <p:nvPr>
            <p:ph type="sldImg"/>
          </p:nvPr>
        </p:nvSpPr>
        <p:spPr>
          <a:xfrm>
            <a:off x="1143000" y="685800"/>
            <a:ext cx="4572000" cy="3429000"/>
          </a:xfrm>
          <a:prstGeom prst="rect">
            <a:avLst/>
          </a:prstGeom>
        </p:spPr>
        <p:txBody>
          <a:bodyPr/>
          <a:lstStyle/>
          <a:p>
            <a:pPr/>
          </a:p>
        </p:txBody>
      </p:sp>
      <p:sp>
        <p:nvSpPr>
          <p:cNvPr id="228" name="Shape 2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400">
        <a:latin typeface="+mj-lt"/>
        <a:ea typeface="+mj-ea"/>
        <a:cs typeface="+mj-cs"/>
        <a:sym typeface="Avenir Roman"/>
      </a:defRPr>
    </a:lvl1pPr>
    <a:lvl2pPr indent="228600" defTabSz="457200" latinLnBrk="0">
      <a:defRPr sz="2400">
        <a:latin typeface="+mj-lt"/>
        <a:ea typeface="+mj-ea"/>
        <a:cs typeface="+mj-cs"/>
        <a:sym typeface="Avenir Roman"/>
      </a:defRPr>
    </a:lvl2pPr>
    <a:lvl3pPr indent="457200" defTabSz="457200" latinLnBrk="0">
      <a:defRPr sz="2400">
        <a:latin typeface="+mj-lt"/>
        <a:ea typeface="+mj-ea"/>
        <a:cs typeface="+mj-cs"/>
        <a:sym typeface="Avenir Roman"/>
      </a:defRPr>
    </a:lvl3pPr>
    <a:lvl4pPr indent="685800" defTabSz="457200" latinLnBrk="0">
      <a:defRPr sz="2400">
        <a:latin typeface="+mj-lt"/>
        <a:ea typeface="+mj-ea"/>
        <a:cs typeface="+mj-cs"/>
        <a:sym typeface="Avenir Roman"/>
      </a:defRPr>
    </a:lvl4pPr>
    <a:lvl5pPr indent="914400" defTabSz="457200" latinLnBrk="0">
      <a:defRPr sz="2400">
        <a:latin typeface="+mj-lt"/>
        <a:ea typeface="+mj-ea"/>
        <a:cs typeface="+mj-cs"/>
        <a:sym typeface="Avenir Roman"/>
      </a:defRPr>
    </a:lvl5pPr>
    <a:lvl6pPr indent="1143000" defTabSz="457200" latinLnBrk="0">
      <a:defRPr sz="2400">
        <a:latin typeface="+mj-lt"/>
        <a:ea typeface="+mj-ea"/>
        <a:cs typeface="+mj-cs"/>
        <a:sym typeface="Avenir Roman"/>
      </a:defRPr>
    </a:lvl6pPr>
    <a:lvl7pPr indent="1371600" defTabSz="457200" latinLnBrk="0">
      <a:defRPr sz="2400">
        <a:latin typeface="+mj-lt"/>
        <a:ea typeface="+mj-ea"/>
        <a:cs typeface="+mj-cs"/>
        <a:sym typeface="Avenir Roman"/>
      </a:defRPr>
    </a:lvl7pPr>
    <a:lvl8pPr indent="1600200" defTabSz="457200" latinLnBrk="0">
      <a:defRPr sz="2400">
        <a:latin typeface="+mj-lt"/>
        <a:ea typeface="+mj-ea"/>
        <a:cs typeface="+mj-cs"/>
        <a:sym typeface="Avenir Roman"/>
      </a:defRPr>
    </a:lvl8pPr>
    <a:lvl9pPr indent="1828800" defTabSz="457200" latinLnBrk="0">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8.png"/><Relationship Id="rId6" Type="http://schemas.openxmlformats.org/officeDocument/2006/relationships/image" Target="../media/image9.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5.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jpeg"/><Relationship Id="rId4" Type="http://schemas.openxmlformats.org/officeDocument/2006/relationships/image" Target="../media/image1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2.png"/><Relationship Id="rId6" Type="http://schemas.openxmlformats.org/officeDocument/2006/relationships/image" Target="../media/image1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6.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Arrowhead first page">
    <p:bg>
      <p:bgPr>
        <a:solidFill>
          <a:srgbClr val="002F4F"/>
        </a:solidFill>
      </p:bgPr>
    </p:bg>
    <p:spTree>
      <p:nvGrpSpPr>
        <p:cNvPr id="1" name=""/>
        <p:cNvGrpSpPr/>
        <p:nvPr/>
      </p:nvGrpSpPr>
      <p:grpSpPr>
        <a:xfrm>
          <a:off x="0" y="0"/>
          <a:ext cx="0" cy="0"/>
          <a:chOff x="0" y="0"/>
          <a:chExt cx="0" cy="0"/>
        </a:xfrm>
      </p:grpSpPr>
      <p:pic>
        <p:nvPicPr>
          <p:cNvPr id="12" name="image1.png" descr="image1.png"/>
          <p:cNvPicPr>
            <a:picLocks noChangeAspect="1"/>
          </p:cNvPicPr>
          <p:nvPr/>
        </p:nvPicPr>
        <p:blipFill>
          <a:blip r:embed="rId2">
            <a:extLst/>
          </a:blip>
          <a:stretch>
            <a:fillRect/>
          </a:stretch>
        </p:blipFill>
        <p:spPr>
          <a:xfrm>
            <a:off x="0" y="5205"/>
            <a:ext cx="9129394" cy="5715002"/>
          </a:xfrm>
          <a:prstGeom prst="rect">
            <a:avLst/>
          </a:prstGeom>
          <a:ln w="12700">
            <a:miter lim="400000"/>
          </a:ln>
        </p:spPr>
      </p:pic>
      <p:sp>
        <p:nvSpPr>
          <p:cNvPr id="13" name="Title Text"/>
          <p:cNvSpPr txBox="1"/>
          <p:nvPr>
            <p:ph type="title"/>
          </p:nvPr>
        </p:nvSpPr>
        <p:spPr>
          <a:xfrm>
            <a:off x="799889" y="1280403"/>
            <a:ext cx="7517810" cy="3398025"/>
          </a:xfrm>
          <a:prstGeom prst="rect">
            <a:avLst/>
          </a:prstGeom>
        </p:spPr>
        <p:txBody>
          <a:bodyPr/>
          <a:lstStyle>
            <a:lvl1pPr>
              <a:defRPr>
                <a:solidFill>
                  <a:srgbClr val="FFFFFF"/>
                </a:solidFill>
              </a:defRPr>
            </a:lvl1pPr>
          </a:lstStyle>
          <a:p>
            <a:pPr/>
            <a:r>
              <a:t>Title Text</a:t>
            </a:r>
          </a:p>
        </p:txBody>
      </p:sp>
      <p:sp>
        <p:nvSpPr>
          <p:cNvPr id="14" name="Body Level One…"/>
          <p:cNvSpPr txBox="1"/>
          <p:nvPr>
            <p:ph type="body" sz="quarter" idx="1"/>
          </p:nvPr>
        </p:nvSpPr>
        <p:spPr>
          <a:xfrm>
            <a:off x="426599" y="4678426"/>
            <a:ext cx="4596289" cy="1036575"/>
          </a:xfrm>
          <a:prstGeom prst="rect">
            <a:avLst/>
          </a:prstGeom>
        </p:spPr>
        <p:txBody>
          <a:bodyPr/>
          <a:lstStyle>
            <a:lvl1pPr marL="0" indent="0">
              <a:spcBef>
                <a:spcPts val="200"/>
              </a:spcBef>
              <a:defRPr sz="1200">
                <a:solidFill>
                  <a:srgbClr val="FFFFFF"/>
                </a:solidFill>
              </a:defRPr>
            </a:lvl1pPr>
            <a:lvl2pPr marL="0" indent="0">
              <a:spcBef>
                <a:spcPts val="200"/>
              </a:spcBef>
              <a:buSzTx/>
              <a:buNone/>
              <a:defRPr sz="1200">
                <a:solidFill>
                  <a:srgbClr val="FFFFFF"/>
                </a:solidFill>
              </a:defRPr>
            </a:lvl2pPr>
            <a:lvl3pPr marL="0" indent="0">
              <a:spcBef>
                <a:spcPts val="200"/>
              </a:spcBef>
              <a:buSzTx/>
              <a:buNone/>
              <a:defRPr sz="1200">
                <a:solidFill>
                  <a:srgbClr val="FFFFFF"/>
                </a:solidFill>
              </a:defRPr>
            </a:lvl3pPr>
            <a:lvl4pPr marL="0" indent="0">
              <a:spcBef>
                <a:spcPts val="200"/>
              </a:spcBef>
              <a:buSzTx/>
              <a:buNone/>
              <a:defRPr sz="1200">
                <a:solidFill>
                  <a:srgbClr val="FFFFFF"/>
                </a:solidFill>
              </a:defRPr>
            </a:lvl4pPr>
            <a:lvl5pPr marL="0" indent="0">
              <a:spcBef>
                <a:spcPts val="200"/>
              </a:spcBef>
              <a:buSzTx/>
              <a:buNone/>
              <a:defRPr sz="1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www.arrowhead.eu"/>
          <p:cNvSpPr txBox="1"/>
          <p:nvPr/>
        </p:nvSpPr>
        <p:spPr>
          <a:xfrm>
            <a:off x="431803" y="5168258"/>
            <a:ext cx="3966629"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16" name="Slide Number"/>
          <p:cNvSpPr txBox="1"/>
          <p:nvPr>
            <p:ph type="sldNum" sz="quarter" idx="2"/>
          </p:nvPr>
        </p:nvSpPr>
        <p:spPr>
          <a:xfrm>
            <a:off x="8682949" y="228829"/>
            <a:ext cx="232876" cy="228509"/>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lide Title and Body of Text">
    <p:bg>
      <p:bgPr>
        <a:solidFill>
          <a:srgbClr val="FFFFFF"/>
        </a:solidFill>
      </p:bgPr>
    </p:bg>
    <p:spTree>
      <p:nvGrpSpPr>
        <p:cNvPr id="1" name=""/>
        <p:cNvGrpSpPr/>
        <p:nvPr/>
      </p:nvGrpSpPr>
      <p:grpSpPr>
        <a:xfrm>
          <a:off x="0" y="0"/>
          <a:ext cx="0" cy="0"/>
          <a:chOff x="0" y="0"/>
          <a:chExt cx="0" cy="0"/>
        </a:xfrm>
      </p:grpSpPr>
      <p:sp>
        <p:nvSpPr>
          <p:cNvPr id="101" name="Rettangolo 12"/>
          <p:cNvSpPr/>
          <p:nvPr/>
        </p:nvSpPr>
        <p:spPr>
          <a:xfrm>
            <a:off x="0" y="5305771"/>
            <a:ext cx="9144000" cy="465171"/>
          </a:xfrm>
          <a:prstGeom prst="rect">
            <a:avLst/>
          </a:prstGeom>
          <a:gradFill>
            <a:gsLst>
              <a:gs pos="0">
                <a:srgbClr val="95D4EC"/>
              </a:gs>
              <a:gs pos="50000">
                <a:srgbClr val="BEE3F1"/>
              </a:gs>
              <a:gs pos="100000">
                <a:srgbClr val="DFF0F8"/>
              </a:gs>
            </a:gsLst>
          </a:gra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p>
        </p:txBody>
      </p:sp>
      <p:pic>
        <p:nvPicPr>
          <p:cNvPr id="102" name="Immagine 15" descr="Immagine 15"/>
          <p:cNvPicPr>
            <a:picLocks noChangeAspect="1"/>
          </p:cNvPicPr>
          <p:nvPr/>
        </p:nvPicPr>
        <p:blipFill>
          <a:blip r:embed="rId2">
            <a:extLst/>
          </a:blip>
          <a:stretch>
            <a:fillRect/>
          </a:stretch>
        </p:blipFill>
        <p:spPr>
          <a:xfrm>
            <a:off x="7715877" y="5377781"/>
            <a:ext cx="1176603" cy="360042"/>
          </a:xfrm>
          <a:prstGeom prst="rect">
            <a:avLst/>
          </a:prstGeom>
          <a:ln w="12700">
            <a:miter lim="400000"/>
          </a:ln>
        </p:spPr>
      </p:pic>
      <p:pic>
        <p:nvPicPr>
          <p:cNvPr id="103" name="Grafik 6" descr="Grafik 6"/>
          <p:cNvPicPr>
            <a:picLocks noChangeAspect="1"/>
          </p:cNvPicPr>
          <p:nvPr/>
        </p:nvPicPr>
        <p:blipFill>
          <a:blip r:embed="rId3">
            <a:extLst/>
          </a:blip>
          <a:stretch>
            <a:fillRect/>
          </a:stretch>
        </p:blipFill>
        <p:spPr>
          <a:xfrm>
            <a:off x="251518" y="5418099"/>
            <a:ext cx="377059" cy="252002"/>
          </a:xfrm>
          <a:prstGeom prst="rect">
            <a:avLst/>
          </a:prstGeom>
          <a:ln w="12700">
            <a:miter lim="400000"/>
          </a:ln>
        </p:spPr>
      </p:pic>
      <p:sp>
        <p:nvSpPr>
          <p:cNvPr id="104" name="Textfeld 7"/>
          <p:cNvSpPr txBox="1"/>
          <p:nvPr/>
        </p:nvSpPr>
        <p:spPr>
          <a:xfrm>
            <a:off x="592510" y="5399266"/>
            <a:ext cx="3269619" cy="323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800">
                <a:latin typeface="Calibri"/>
                <a:ea typeface="Calibri"/>
                <a:cs typeface="Calibri"/>
                <a:sym typeface="Calibri"/>
              </a:defRPr>
            </a:pPr>
            <a:r>
              <a:t>This project has received funding from the European Union’s Horizon 2020 </a:t>
            </a:r>
          </a:p>
          <a:p>
            <a:pPr>
              <a:defRPr sz="800">
                <a:latin typeface="Calibri"/>
                <a:ea typeface="Calibri"/>
                <a:cs typeface="Calibri"/>
                <a:sym typeface="Calibri"/>
              </a:defRPr>
            </a:pPr>
            <a:r>
              <a:t>research and innovation programme under grant agreement No 723094</a:t>
            </a:r>
          </a:p>
        </p:txBody>
      </p:sp>
      <p:sp>
        <p:nvSpPr>
          <p:cNvPr id="105" name="Body Level One…"/>
          <p:cNvSpPr txBox="1"/>
          <p:nvPr>
            <p:ph type="body" idx="1"/>
          </p:nvPr>
        </p:nvSpPr>
        <p:spPr>
          <a:xfrm>
            <a:off x="251518" y="577246"/>
            <a:ext cx="8640963" cy="4680521"/>
          </a:xfrm>
          <a:prstGeom prst="rect">
            <a:avLst/>
          </a:prstGeom>
        </p:spPr>
        <p:txBody>
          <a:bodyPr/>
          <a:lstStyle>
            <a:lvl1pPr marL="0" indent="0">
              <a:spcBef>
                <a:spcPts val="700"/>
              </a:spcBef>
              <a:defRPr sz="3200">
                <a:solidFill>
                  <a:srgbClr val="808080"/>
                </a:solidFill>
                <a:latin typeface="+mn-lt"/>
                <a:ea typeface="+mn-ea"/>
                <a:cs typeface="+mn-cs"/>
                <a:sym typeface="Helvetica"/>
              </a:defRPr>
            </a:lvl1pPr>
            <a:lvl2pPr marL="783771" indent="-326571">
              <a:spcBef>
                <a:spcPts val="700"/>
              </a:spcBef>
              <a:buChar char="–"/>
              <a:defRPr sz="3200">
                <a:solidFill>
                  <a:srgbClr val="808080"/>
                </a:solidFill>
                <a:latin typeface="+mn-lt"/>
                <a:ea typeface="+mn-ea"/>
                <a:cs typeface="+mn-cs"/>
                <a:sym typeface="Helvetica"/>
              </a:defRPr>
            </a:lvl2pPr>
            <a:lvl3pPr marL="1219200" indent="-304800">
              <a:spcBef>
                <a:spcPts val="700"/>
              </a:spcBef>
              <a:defRPr sz="3200">
                <a:solidFill>
                  <a:srgbClr val="808080"/>
                </a:solidFill>
                <a:latin typeface="+mn-lt"/>
                <a:ea typeface="+mn-ea"/>
                <a:cs typeface="+mn-cs"/>
                <a:sym typeface="Helvetica"/>
              </a:defRPr>
            </a:lvl3pPr>
            <a:lvl4pPr marL="1737360" indent="-365760">
              <a:spcBef>
                <a:spcPts val="700"/>
              </a:spcBef>
              <a:buChar char="–"/>
              <a:defRPr sz="3200">
                <a:solidFill>
                  <a:srgbClr val="808080"/>
                </a:solidFill>
                <a:latin typeface="+mn-lt"/>
                <a:ea typeface="+mn-ea"/>
                <a:cs typeface="+mn-cs"/>
                <a:sym typeface="Helvetica"/>
              </a:defRPr>
            </a:lvl4pPr>
            <a:lvl5pPr marL="2194560" indent="-365760">
              <a:spcBef>
                <a:spcPts val="700"/>
              </a:spcBef>
              <a:buChar char="»"/>
              <a:defRPr sz="3200">
                <a:solidFill>
                  <a:srgbClr val="80808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pic>
        <p:nvPicPr>
          <p:cNvPr id="106" name="L-loggo.jpg" descr="L-loggo.jpg"/>
          <p:cNvPicPr>
            <a:picLocks noChangeAspect="1"/>
          </p:cNvPicPr>
          <p:nvPr/>
        </p:nvPicPr>
        <p:blipFill>
          <a:blip r:embed="rId4">
            <a:extLst/>
          </a:blip>
          <a:stretch>
            <a:fillRect/>
          </a:stretch>
        </p:blipFill>
        <p:spPr>
          <a:xfrm>
            <a:off x="192045" y="76230"/>
            <a:ext cx="496007" cy="469903"/>
          </a:xfrm>
          <a:prstGeom prst="rect">
            <a:avLst/>
          </a:prstGeom>
          <a:ln w="12700">
            <a:miter lim="400000"/>
          </a:ln>
        </p:spPr>
      </p:pic>
      <p:sp>
        <p:nvSpPr>
          <p:cNvPr id="107" name="Slide Number"/>
          <p:cNvSpPr txBox="1"/>
          <p:nvPr>
            <p:ph type="sldNum" sz="quarter" idx="2"/>
          </p:nvPr>
        </p:nvSpPr>
        <p:spPr>
          <a:xfrm>
            <a:off x="7166181" y="5449787"/>
            <a:ext cx="284369" cy="280798"/>
          </a:xfrm>
          <a:prstGeom prst="rect">
            <a:avLst/>
          </a:prstGeom>
        </p:spPr>
        <p:txBody>
          <a:bodyPr anchor="t"/>
          <a:lstStyle>
            <a:lvl1pPr marL="342900" indent="-342900" algn="ctr">
              <a:spcBef>
                <a:spcPts val="300"/>
              </a:spcBef>
              <a:defRPr sz="1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of presentation">
    <p:bg>
      <p:bgPr>
        <a:gradFill flip="none" rotWithShape="1">
          <a:gsLst>
            <a:gs pos="0">
              <a:srgbClr val="FFFFFF"/>
            </a:gs>
            <a:gs pos="100000">
              <a:srgbClr val="949494"/>
            </a:gs>
          </a:gsLst>
          <a:path path="circle">
            <a:fillToRect l="50000" t="50000" r="50000" b="50000"/>
          </a:path>
        </a:gradFill>
      </p:bgPr>
    </p:bg>
    <p:spTree>
      <p:nvGrpSpPr>
        <p:cNvPr id="1" name=""/>
        <p:cNvGrpSpPr/>
        <p:nvPr/>
      </p:nvGrpSpPr>
      <p:grpSpPr>
        <a:xfrm>
          <a:off x="0" y="0"/>
          <a:ext cx="0" cy="0"/>
          <a:chOff x="0" y="0"/>
          <a:chExt cx="0" cy="0"/>
        </a:xfrm>
      </p:grpSpPr>
      <p:pic>
        <p:nvPicPr>
          <p:cNvPr id="114" name="Immagine 8" descr="Immagine 8"/>
          <p:cNvPicPr>
            <a:picLocks noChangeAspect="1"/>
          </p:cNvPicPr>
          <p:nvPr/>
        </p:nvPicPr>
        <p:blipFill>
          <a:blip r:embed="rId2">
            <a:extLst/>
          </a:blip>
          <a:stretch>
            <a:fillRect/>
          </a:stretch>
        </p:blipFill>
        <p:spPr>
          <a:xfrm>
            <a:off x="1903372" y="1633364"/>
            <a:ext cx="5337254" cy="1633200"/>
          </a:xfrm>
          <a:prstGeom prst="rect">
            <a:avLst/>
          </a:prstGeom>
          <a:ln w="12700">
            <a:miter lim="400000"/>
          </a:ln>
        </p:spPr>
      </p:pic>
      <p:sp>
        <p:nvSpPr>
          <p:cNvPr id="115" name="Body Level One…"/>
          <p:cNvSpPr txBox="1"/>
          <p:nvPr>
            <p:ph type="body" sz="quarter" idx="1"/>
          </p:nvPr>
        </p:nvSpPr>
        <p:spPr>
          <a:xfrm>
            <a:off x="611560" y="3348678"/>
            <a:ext cx="7920881" cy="559214"/>
          </a:xfrm>
          <a:prstGeom prst="rect">
            <a:avLst/>
          </a:prstGeom>
        </p:spPr>
        <p:txBody>
          <a:bodyPr/>
          <a:lstStyle>
            <a:lvl1pPr marL="0" indent="0" algn="ctr">
              <a:spcBef>
                <a:spcPts val="800"/>
              </a:spcBef>
              <a:defRPr b="1" sz="3600">
                <a:latin typeface="+mn-lt"/>
                <a:ea typeface="+mn-ea"/>
                <a:cs typeface="+mn-cs"/>
                <a:sym typeface="Helvetica"/>
              </a:defRPr>
            </a:lvl1pPr>
            <a:lvl2pPr marL="0" indent="0" algn="ctr">
              <a:spcBef>
                <a:spcPts val="800"/>
              </a:spcBef>
              <a:buSzTx/>
              <a:buNone/>
              <a:defRPr b="1" sz="3600">
                <a:latin typeface="+mn-lt"/>
                <a:ea typeface="+mn-ea"/>
                <a:cs typeface="+mn-cs"/>
                <a:sym typeface="Helvetica"/>
              </a:defRPr>
            </a:lvl2pPr>
            <a:lvl3pPr marL="0" indent="0" algn="ctr">
              <a:spcBef>
                <a:spcPts val="800"/>
              </a:spcBef>
              <a:buSzTx/>
              <a:buNone/>
              <a:defRPr b="1" sz="3600">
                <a:latin typeface="+mn-lt"/>
                <a:ea typeface="+mn-ea"/>
                <a:cs typeface="+mn-cs"/>
                <a:sym typeface="Helvetica"/>
              </a:defRPr>
            </a:lvl3pPr>
            <a:lvl4pPr marL="0" indent="0" algn="ctr">
              <a:spcBef>
                <a:spcPts val="800"/>
              </a:spcBef>
              <a:buSzTx/>
              <a:buNone/>
              <a:defRPr b="1" sz="3600">
                <a:latin typeface="+mn-lt"/>
                <a:ea typeface="+mn-ea"/>
                <a:cs typeface="+mn-cs"/>
                <a:sym typeface="Helvetica"/>
              </a:defRPr>
            </a:lvl4pPr>
            <a:lvl5pPr marL="0" indent="0" algn="ctr">
              <a:spcBef>
                <a:spcPts val="800"/>
              </a:spcBef>
              <a:buSzTx/>
              <a:buNone/>
              <a:defRPr b="1" sz="36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16" name="Segnaposto testo 5"/>
          <p:cNvSpPr/>
          <p:nvPr>
            <p:ph type="body" sz="quarter" idx="21"/>
          </p:nvPr>
        </p:nvSpPr>
        <p:spPr>
          <a:xfrm>
            <a:off x="611189" y="4057386"/>
            <a:ext cx="7921626" cy="480220"/>
          </a:xfrm>
          <a:prstGeom prst="rect">
            <a:avLst/>
          </a:prstGeom>
        </p:spPr>
        <p:txBody>
          <a:bodyPr/>
          <a:lstStyle/>
          <a:p>
            <a:pPr/>
          </a:p>
        </p:txBody>
      </p:sp>
      <p:sp>
        <p:nvSpPr>
          <p:cNvPr id="117" name="Segnaposto testo 7"/>
          <p:cNvSpPr/>
          <p:nvPr>
            <p:ph type="body" sz="quarter" idx="22"/>
          </p:nvPr>
        </p:nvSpPr>
        <p:spPr>
          <a:xfrm>
            <a:off x="3275855" y="5160962"/>
            <a:ext cx="5256959" cy="360364"/>
          </a:xfrm>
          <a:prstGeom prst="rect">
            <a:avLst/>
          </a:prstGeom>
        </p:spPr>
        <p:txBody>
          <a:bodyPr/>
          <a:lstStyle/>
          <a:p>
            <a:pPr/>
          </a:p>
        </p:txBody>
      </p:sp>
      <p:pic>
        <p:nvPicPr>
          <p:cNvPr id="118" name="L-loggo.jpg" descr="L-loggo.jpg"/>
          <p:cNvPicPr>
            <a:picLocks noChangeAspect="1"/>
          </p:cNvPicPr>
          <p:nvPr/>
        </p:nvPicPr>
        <p:blipFill>
          <a:blip r:embed="rId3">
            <a:extLst/>
          </a:blip>
          <a:stretch>
            <a:fillRect/>
          </a:stretch>
        </p:blipFill>
        <p:spPr>
          <a:xfrm>
            <a:off x="215900" y="69850"/>
            <a:ext cx="965200" cy="914400"/>
          </a:xfrm>
          <a:prstGeom prst="rect">
            <a:avLst/>
          </a:prstGeom>
          <a:ln w="12700">
            <a:miter lim="400000"/>
          </a:ln>
        </p:spPr>
      </p:pic>
      <p:sp>
        <p:nvSpPr>
          <p:cNvPr id="119" name="Slide Number"/>
          <p:cNvSpPr txBox="1"/>
          <p:nvPr>
            <p:ph type="sldNum" sz="quarter" idx="2"/>
          </p:nvPr>
        </p:nvSpPr>
        <p:spPr>
          <a:xfrm>
            <a:off x="6294578" y="5172807"/>
            <a:ext cx="258623" cy="248303"/>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of presentation">
    <p:bg>
      <p:bgPr>
        <a:gradFill flip="none" rotWithShape="1">
          <a:gsLst>
            <a:gs pos="0">
              <a:srgbClr val="FFFFFF"/>
            </a:gs>
            <a:gs pos="100000">
              <a:srgbClr val="949494"/>
            </a:gs>
          </a:gsLst>
          <a:path path="circle">
            <a:fillToRect l="50000" t="50000" r="50000" b="50000"/>
          </a:path>
        </a:gradFill>
      </p:bgPr>
    </p:bg>
    <p:spTree>
      <p:nvGrpSpPr>
        <p:cNvPr id="1" name=""/>
        <p:cNvGrpSpPr/>
        <p:nvPr/>
      </p:nvGrpSpPr>
      <p:grpSpPr>
        <a:xfrm>
          <a:off x="0" y="0"/>
          <a:ext cx="0" cy="0"/>
          <a:chOff x="0" y="0"/>
          <a:chExt cx="0" cy="0"/>
        </a:xfrm>
      </p:grpSpPr>
      <p:pic>
        <p:nvPicPr>
          <p:cNvPr id="126" name="Immagine 8" descr="Immagine 8"/>
          <p:cNvPicPr>
            <a:picLocks noChangeAspect="1"/>
          </p:cNvPicPr>
          <p:nvPr/>
        </p:nvPicPr>
        <p:blipFill>
          <a:blip r:embed="rId2">
            <a:extLst/>
          </a:blip>
          <a:stretch>
            <a:fillRect/>
          </a:stretch>
        </p:blipFill>
        <p:spPr>
          <a:xfrm>
            <a:off x="1903372" y="1633364"/>
            <a:ext cx="5337254" cy="1633200"/>
          </a:xfrm>
          <a:prstGeom prst="rect">
            <a:avLst/>
          </a:prstGeom>
          <a:ln w="12700">
            <a:miter lim="400000"/>
          </a:ln>
        </p:spPr>
      </p:pic>
      <p:pic>
        <p:nvPicPr>
          <p:cNvPr id="127" name="Immagine 10" descr="Immagine 10"/>
          <p:cNvPicPr>
            <a:picLocks noChangeAspect="1"/>
          </p:cNvPicPr>
          <p:nvPr/>
        </p:nvPicPr>
        <p:blipFill>
          <a:blip r:embed="rId3">
            <a:extLst/>
          </a:blip>
          <a:stretch>
            <a:fillRect/>
          </a:stretch>
        </p:blipFill>
        <p:spPr>
          <a:xfrm>
            <a:off x="107505" y="121196"/>
            <a:ext cx="2016225" cy="448995"/>
          </a:xfrm>
          <a:prstGeom prst="rect">
            <a:avLst/>
          </a:prstGeom>
          <a:ln w="12700">
            <a:miter lim="400000"/>
          </a:ln>
        </p:spPr>
      </p:pic>
      <p:sp>
        <p:nvSpPr>
          <p:cNvPr id="128" name="Body Level One…"/>
          <p:cNvSpPr txBox="1"/>
          <p:nvPr>
            <p:ph type="body" sz="quarter" idx="1"/>
          </p:nvPr>
        </p:nvSpPr>
        <p:spPr>
          <a:xfrm>
            <a:off x="611560" y="3348678"/>
            <a:ext cx="7920881" cy="559214"/>
          </a:xfrm>
          <a:prstGeom prst="rect">
            <a:avLst/>
          </a:prstGeom>
        </p:spPr>
        <p:txBody>
          <a:bodyPr/>
          <a:lstStyle>
            <a:lvl1pPr marL="0" indent="0" algn="ctr">
              <a:spcBef>
                <a:spcPts val="800"/>
              </a:spcBef>
              <a:defRPr b="1" sz="3600">
                <a:latin typeface="+mn-lt"/>
                <a:ea typeface="+mn-ea"/>
                <a:cs typeface="+mn-cs"/>
                <a:sym typeface="Helvetica"/>
              </a:defRPr>
            </a:lvl1pPr>
            <a:lvl2pPr marL="0" indent="0" algn="ctr">
              <a:spcBef>
                <a:spcPts val="800"/>
              </a:spcBef>
              <a:buSzTx/>
              <a:buNone/>
              <a:defRPr b="1" sz="3600">
                <a:latin typeface="+mn-lt"/>
                <a:ea typeface="+mn-ea"/>
                <a:cs typeface="+mn-cs"/>
                <a:sym typeface="Helvetica"/>
              </a:defRPr>
            </a:lvl2pPr>
            <a:lvl3pPr marL="0" indent="0" algn="ctr">
              <a:spcBef>
                <a:spcPts val="800"/>
              </a:spcBef>
              <a:buSzTx/>
              <a:buNone/>
              <a:defRPr b="1" sz="3600">
                <a:latin typeface="+mn-lt"/>
                <a:ea typeface="+mn-ea"/>
                <a:cs typeface="+mn-cs"/>
                <a:sym typeface="Helvetica"/>
              </a:defRPr>
            </a:lvl3pPr>
            <a:lvl4pPr marL="0" indent="0" algn="ctr">
              <a:spcBef>
                <a:spcPts val="800"/>
              </a:spcBef>
              <a:buSzTx/>
              <a:buNone/>
              <a:defRPr b="1" sz="3600">
                <a:latin typeface="+mn-lt"/>
                <a:ea typeface="+mn-ea"/>
                <a:cs typeface="+mn-cs"/>
                <a:sym typeface="Helvetica"/>
              </a:defRPr>
            </a:lvl4pPr>
            <a:lvl5pPr marL="0" indent="0" algn="ctr">
              <a:spcBef>
                <a:spcPts val="800"/>
              </a:spcBef>
              <a:buSzTx/>
              <a:buNone/>
              <a:defRPr b="1" sz="36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29" name="Segnaposto testo 5"/>
          <p:cNvSpPr/>
          <p:nvPr>
            <p:ph type="body" sz="quarter" idx="21"/>
          </p:nvPr>
        </p:nvSpPr>
        <p:spPr>
          <a:xfrm>
            <a:off x="611189" y="4057386"/>
            <a:ext cx="7921626" cy="480220"/>
          </a:xfrm>
          <a:prstGeom prst="rect">
            <a:avLst/>
          </a:prstGeom>
        </p:spPr>
        <p:txBody>
          <a:bodyPr/>
          <a:lstStyle/>
          <a:p>
            <a:pPr/>
          </a:p>
        </p:txBody>
      </p:sp>
      <p:sp>
        <p:nvSpPr>
          <p:cNvPr id="130" name="Segnaposto testo 7"/>
          <p:cNvSpPr/>
          <p:nvPr>
            <p:ph type="body" sz="quarter" idx="22"/>
          </p:nvPr>
        </p:nvSpPr>
        <p:spPr>
          <a:xfrm>
            <a:off x="3275855" y="5160962"/>
            <a:ext cx="5256959" cy="360364"/>
          </a:xfrm>
          <a:prstGeom prst="rect">
            <a:avLst/>
          </a:prstGeom>
        </p:spPr>
        <p:txBody>
          <a:bodyPr/>
          <a:lstStyle/>
          <a:p>
            <a:pPr/>
          </a:p>
        </p:txBody>
      </p:sp>
      <p:sp>
        <p:nvSpPr>
          <p:cNvPr id="131" name="Slide Number"/>
          <p:cNvSpPr txBox="1"/>
          <p:nvPr>
            <p:ph type="sldNum" sz="quarter" idx="2"/>
          </p:nvPr>
        </p:nvSpPr>
        <p:spPr>
          <a:xfrm>
            <a:off x="6294578" y="5172807"/>
            <a:ext cx="258623" cy="248303"/>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38" name="Title Text"/>
          <p:cNvSpPr txBox="1"/>
          <p:nvPr>
            <p:ph type="title"/>
          </p:nvPr>
        </p:nvSpPr>
        <p:spPr>
          <a:xfrm>
            <a:off x="1333500" y="1775354"/>
            <a:ext cx="6477000" cy="1225023"/>
          </a:xfrm>
          <a:prstGeom prst="rect">
            <a:avLst/>
          </a:prstGeom>
        </p:spPr>
        <p:txBody>
          <a:bodyPr lIns="38100" tIns="38100" rIns="38100" bIns="38100" anchor="ctr"/>
          <a:lstStyle>
            <a:lvl1pPr algn="ctr" defTabSz="762000"/>
          </a:lstStyle>
          <a:p>
            <a:pPr/>
            <a:r>
              <a:t>Title Text</a:t>
            </a:r>
          </a:p>
        </p:txBody>
      </p:sp>
      <p:sp>
        <p:nvSpPr>
          <p:cNvPr id="139" name="Body Level One…"/>
          <p:cNvSpPr txBox="1"/>
          <p:nvPr>
            <p:ph type="body" sz="quarter" idx="1"/>
          </p:nvPr>
        </p:nvSpPr>
        <p:spPr>
          <a:xfrm>
            <a:off x="1905000" y="3238500"/>
            <a:ext cx="5334000" cy="1460500"/>
          </a:xfrm>
          <a:prstGeom prst="rect">
            <a:avLst/>
          </a:prstGeom>
        </p:spPr>
        <p:txBody>
          <a:bodyPr lIns="38100" tIns="38100" rIns="38100" bIns="38100"/>
          <a:lstStyle>
            <a:lvl1pPr marL="0" indent="0" algn="ctr" defTabSz="762000">
              <a:spcBef>
                <a:spcPts val="600"/>
              </a:spcBef>
              <a:defRPr sz="2600">
                <a:solidFill>
                  <a:srgbClr val="888888"/>
                </a:solidFill>
              </a:defRPr>
            </a:lvl1pPr>
            <a:lvl2pPr marL="0" indent="0" algn="ctr" defTabSz="762000">
              <a:spcBef>
                <a:spcPts val="600"/>
              </a:spcBef>
              <a:buSzTx/>
              <a:buNone/>
              <a:defRPr sz="2600">
                <a:solidFill>
                  <a:srgbClr val="888888"/>
                </a:solidFill>
              </a:defRPr>
            </a:lvl2pPr>
            <a:lvl3pPr marL="0" indent="0" algn="ctr" defTabSz="762000">
              <a:spcBef>
                <a:spcPts val="600"/>
              </a:spcBef>
              <a:buSzTx/>
              <a:buNone/>
              <a:defRPr sz="2600">
                <a:solidFill>
                  <a:srgbClr val="888888"/>
                </a:solidFill>
              </a:defRPr>
            </a:lvl3pPr>
            <a:lvl4pPr marL="0" indent="0" algn="ctr" defTabSz="762000">
              <a:spcBef>
                <a:spcPts val="600"/>
              </a:spcBef>
              <a:buSzTx/>
              <a:buNone/>
              <a:defRPr sz="2600">
                <a:solidFill>
                  <a:srgbClr val="888888"/>
                </a:solidFill>
              </a:defRPr>
            </a:lvl4pPr>
            <a:lvl5pPr marL="0" indent="0" algn="ctr" defTabSz="762000">
              <a:spcBef>
                <a:spcPts val="600"/>
              </a:spcBef>
              <a:buSz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0" name="Slide Number"/>
          <p:cNvSpPr txBox="1"/>
          <p:nvPr>
            <p:ph type="sldNum" sz="quarter" idx="2"/>
          </p:nvPr>
        </p:nvSpPr>
        <p:spPr>
          <a:xfrm>
            <a:off x="7783364" y="5342459"/>
            <a:ext cx="217637" cy="213271"/>
          </a:xfrm>
          <a:prstGeom prst="rect">
            <a:avLst/>
          </a:prstGeom>
        </p:spPr>
        <p:txBody>
          <a:bodyPr lIns="38100" tIns="38100" rIns="38100" bIns="38100"/>
          <a:lstStyle>
            <a:lvl1pPr defTabSz="7620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FFFFF"/>
        </a:solidFill>
      </p:bgPr>
    </p:bg>
    <p:spTree>
      <p:nvGrpSpPr>
        <p:cNvPr id="1" name=""/>
        <p:cNvGrpSpPr/>
        <p:nvPr/>
      </p:nvGrpSpPr>
      <p:grpSpPr>
        <a:xfrm>
          <a:off x="0" y="0"/>
          <a:ext cx="0" cy="0"/>
          <a:chOff x="0" y="0"/>
          <a:chExt cx="0" cy="0"/>
        </a:xfrm>
      </p:grpSpPr>
      <p:pic>
        <p:nvPicPr>
          <p:cNvPr id="147" name="Bild 1" descr="Bild 1"/>
          <p:cNvPicPr>
            <a:picLocks noChangeAspect="1"/>
          </p:cNvPicPr>
          <p:nvPr/>
        </p:nvPicPr>
        <p:blipFill>
          <a:blip r:embed="rId2">
            <a:extLst/>
          </a:blip>
          <a:stretch>
            <a:fillRect/>
          </a:stretch>
        </p:blipFill>
        <p:spPr>
          <a:xfrm>
            <a:off x="7378589" y="510637"/>
            <a:ext cx="1500284" cy="270052"/>
          </a:xfrm>
          <a:prstGeom prst="rect">
            <a:avLst/>
          </a:prstGeom>
          <a:ln w="12700">
            <a:miter lim="400000"/>
          </a:ln>
        </p:spPr>
      </p:pic>
      <p:pic>
        <p:nvPicPr>
          <p:cNvPr id="148" name="Bild 2" descr="Bild 2"/>
          <p:cNvPicPr>
            <a:picLocks noChangeAspect="1"/>
          </p:cNvPicPr>
          <p:nvPr/>
        </p:nvPicPr>
        <p:blipFill>
          <a:blip r:embed="rId3">
            <a:extLst/>
          </a:blip>
          <a:srcRect l="0" t="0" r="4328" b="19287"/>
          <a:stretch>
            <a:fillRect/>
          </a:stretch>
        </p:blipFill>
        <p:spPr>
          <a:xfrm>
            <a:off x="-1" y="287614"/>
            <a:ext cx="9142015" cy="5141637"/>
          </a:xfrm>
          <a:prstGeom prst="rect">
            <a:avLst/>
          </a:prstGeom>
          <a:ln w="12700">
            <a:miter lim="400000"/>
          </a:ln>
        </p:spPr>
      </p:pic>
      <p:sp>
        <p:nvSpPr>
          <p:cNvPr id="149" name="Rechteck 7"/>
          <p:cNvSpPr/>
          <p:nvPr/>
        </p:nvSpPr>
        <p:spPr>
          <a:xfrm>
            <a:off x="2943" y="285749"/>
            <a:ext cx="9142016" cy="5136793"/>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150" name="Rechteck 8"/>
          <p:cNvSpPr/>
          <p:nvPr/>
        </p:nvSpPr>
        <p:spPr>
          <a:xfrm>
            <a:off x="-1" y="4477679"/>
            <a:ext cx="9144186" cy="951572"/>
          </a:xfrm>
          <a:prstGeom prst="rect">
            <a:avLst/>
          </a:prstGeom>
          <a:solidFill>
            <a:srgbClr val="FFFFFF"/>
          </a:solidFill>
          <a:ln w="12700">
            <a:miter lim="400000"/>
          </a:ln>
        </p:spPr>
        <p:txBody>
          <a:bodyPr lIns="53999" tIns="53999" rIns="53999" bIns="53999" anchor="ctr"/>
          <a:lstStyle/>
          <a:p>
            <a:pPr algn="ctr" defTabSz="762000">
              <a:defRPr sz="1200">
                <a:solidFill>
                  <a:srgbClr val="FFFFFF"/>
                </a:solidFill>
                <a:latin typeface="Verdana"/>
                <a:ea typeface="Verdana"/>
                <a:cs typeface="Verdana"/>
                <a:sym typeface="Verdana"/>
              </a:defRPr>
            </a:pPr>
          </a:p>
        </p:txBody>
      </p:sp>
      <p:pic>
        <p:nvPicPr>
          <p:cNvPr id="151" name="Bild 3" descr="Bild 3"/>
          <p:cNvPicPr>
            <a:picLocks noChangeAspect="1"/>
          </p:cNvPicPr>
          <p:nvPr/>
        </p:nvPicPr>
        <p:blipFill>
          <a:blip r:embed="rId4">
            <a:extLst/>
          </a:blip>
          <a:stretch>
            <a:fillRect/>
          </a:stretch>
        </p:blipFill>
        <p:spPr>
          <a:xfrm>
            <a:off x="6707903" y="4693546"/>
            <a:ext cx="1170157" cy="477528"/>
          </a:xfrm>
          <a:prstGeom prst="rect">
            <a:avLst/>
          </a:prstGeom>
          <a:ln w="12700">
            <a:miter lim="400000"/>
          </a:ln>
        </p:spPr>
      </p:pic>
      <p:sp>
        <p:nvSpPr>
          <p:cNvPr id="152" name="Body Level One…"/>
          <p:cNvSpPr txBox="1"/>
          <p:nvPr>
            <p:ph type="body" idx="1"/>
          </p:nvPr>
        </p:nvSpPr>
        <p:spPr>
          <a:xfrm>
            <a:off x="251222" y="1264443"/>
            <a:ext cx="8635864" cy="2936352"/>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4"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53" name="Textfeld 51"/>
          <p:cNvSpPr txBox="1"/>
          <p:nvPr/>
        </p:nvSpPr>
        <p:spPr>
          <a:xfrm>
            <a:off x="250319" y="4704062"/>
            <a:ext cx="4996253" cy="898217"/>
          </a:xfrm>
          <a:prstGeom prst="rect">
            <a:avLst/>
          </a:prstGeom>
          <a:ln w="12700">
            <a:miter lim="400000"/>
          </a:ln>
          <a:extLst>
            <a:ext uri="{C572A759-6A51-4108-AA02-DFA0A04FC94B}">
              <ma14:wrappingTextBoxFlag xmlns:ma14="http://schemas.microsoft.com/office/mac/drawingml/2011/main" val="1"/>
            </a:ext>
          </a:extLst>
        </p:spPr>
        <p:txBody>
          <a:bodyPr lIns="53999" tIns="53999" rIns="53999" bIns="53999">
            <a:spAutoFit/>
          </a:bodyPr>
          <a:lstStyle/>
          <a:p>
            <a:pPr marL="227541" indent="-227541" defTabSz="762000">
              <a:lnSpc>
                <a:spcPts val="1200"/>
              </a:lnSpc>
              <a:defRPr sz="1000">
                <a:latin typeface="Trebuchet MS"/>
                <a:ea typeface="Trebuchet MS"/>
                <a:cs typeface="Trebuchet MS"/>
                <a:sym typeface="Trebuchet MS"/>
              </a:defRPr>
            </a:pPr>
            <a:r>
              <a:t>The project receives grants from the European H2020 research and innovation programme,</a:t>
            </a:r>
            <a:endParaRPr>
              <a:latin typeface="Arial"/>
              <a:ea typeface="Arial"/>
              <a:cs typeface="Arial"/>
              <a:sym typeface="Arial"/>
            </a:endParaRPr>
          </a:p>
          <a:p>
            <a:pPr marL="227541" indent="-227541" defTabSz="762000">
              <a:lnSpc>
                <a:spcPts val="1200"/>
              </a:lnSpc>
              <a:defRPr sz="1000">
                <a:latin typeface="Trebuchet MS"/>
                <a:ea typeface="Trebuchet MS"/>
                <a:cs typeface="Trebuchet MS"/>
                <a:sym typeface="Trebuchet MS"/>
              </a:defRPr>
            </a:pPr>
            <a:r>
              <a:t>ECSEL Joint Undertaking, and National Funding Authorities from 19 involved countries under</a:t>
            </a:r>
          </a:p>
          <a:p>
            <a:pPr marL="227541" indent="-227541" defTabSz="762000">
              <a:lnSpc>
                <a:spcPts val="1200"/>
              </a:lnSpc>
              <a:defRPr sz="1000">
                <a:latin typeface="Trebuchet MS"/>
                <a:ea typeface="Trebuchet MS"/>
                <a:cs typeface="Trebuchet MS"/>
                <a:sym typeface="Trebuchet MS"/>
              </a:defRPr>
            </a:pPr>
            <a:r>
              <a:t>grant agreement no. GAP-737459 - 999978918.</a:t>
            </a:r>
          </a:p>
        </p:txBody>
      </p:sp>
      <p:sp>
        <p:nvSpPr>
          <p:cNvPr id="154" name="Title Text"/>
          <p:cNvSpPr txBox="1"/>
          <p:nvPr>
            <p:ph type="title"/>
          </p:nvPr>
        </p:nvSpPr>
        <p:spPr>
          <a:xfrm>
            <a:off x="250824" y="510637"/>
            <a:ext cx="6539483" cy="538236"/>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155" name="Bild 11" descr="Bild 11"/>
          <p:cNvPicPr>
            <a:picLocks noChangeAspect="1"/>
          </p:cNvPicPr>
          <p:nvPr/>
        </p:nvPicPr>
        <p:blipFill>
          <a:blip r:embed="rId5">
            <a:extLst/>
          </a:blip>
          <a:stretch>
            <a:fillRect/>
          </a:stretch>
        </p:blipFill>
        <p:spPr>
          <a:xfrm>
            <a:off x="7366089" y="510637"/>
            <a:ext cx="1508215" cy="271480"/>
          </a:xfrm>
          <a:prstGeom prst="rect">
            <a:avLst/>
          </a:prstGeom>
          <a:ln w="12700">
            <a:miter lim="400000"/>
          </a:ln>
        </p:spPr>
      </p:pic>
      <p:pic>
        <p:nvPicPr>
          <p:cNvPr id="156" name="Bild 12" descr="Bild 12"/>
          <p:cNvPicPr>
            <a:picLocks noChangeAspect="1"/>
          </p:cNvPicPr>
          <p:nvPr/>
        </p:nvPicPr>
        <p:blipFill>
          <a:blip r:embed="rId6">
            <a:extLst/>
          </a:blip>
          <a:stretch>
            <a:fillRect/>
          </a:stretch>
        </p:blipFill>
        <p:spPr>
          <a:xfrm>
            <a:off x="8132986" y="4688751"/>
            <a:ext cx="754100" cy="502947"/>
          </a:xfrm>
          <a:prstGeom prst="rect">
            <a:avLst/>
          </a:prstGeom>
          <a:ln w="12700">
            <a:miter lim="400000"/>
          </a:ln>
        </p:spPr>
      </p:pic>
      <p:sp>
        <p:nvSpPr>
          <p:cNvPr id="157" name="Slide Number"/>
          <p:cNvSpPr txBox="1"/>
          <p:nvPr>
            <p:ph type="sldNum" sz="quarter" idx="2"/>
          </p:nvPr>
        </p:nvSpPr>
        <p:spPr>
          <a:xfrm>
            <a:off x="6453029" y="4955223"/>
            <a:ext cx="200342" cy="195580"/>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FFF"/>
        </a:solidFill>
      </p:bgPr>
    </p:bg>
    <p:spTree>
      <p:nvGrpSpPr>
        <p:cNvPr id="1" name=""/>
        <p:cNvGrpSpPr/>
        <p:nvPr/>
      </p:nvGrpSpPr>
      <p:grpSpPr>
        <a:xfrm>
          <a:off x="0" y="0"/>
          <a:ext cx="0" cy="0"/>
          <a:chOff x="0" y="0"/>
          <a:chExt cx="0" cy="0"/>
        </a:xfrm>
      </p:grpSpPr>
      <p:pic>
        <p:nvPicPr>
          <p:cNvPr id="164" name="Bild 1" descr="Bild 1"/>
          <p:cNvPicPr>
            <a:picLocks noChangeAspect="1"/>
          </p:cNvPicPr>
          <p:nvPr/>
        </p:nvPicPr>
        <p:blipFill>
          <a:blip r:embed="rId2">
            <a:extLst/>
          </a:blip>
          <a:stretch>
            <a:fillRect/>
          </a:stretch>
        </p:blipFill>
        <p:spPr>
          <a:xfrm>
            <a:off x="7378589" y="510637"/>
            <a:ext cx="1500284" cy="270052"/>
          </a:xfrm>
          <a:prstGeom prst="rect">
            <a:avLst/>
          </a:prstGeom>
          <a:ln w="12700">
            <a:miter lim="400000"/>
          </a:ln>
        </p:spPr>
      </p:pic>
      <p:pic>
        <p:nvPicPr>
          <p:cNvPr id="165" name="Bild 8" descr="Bild 8"/>
          <p:cNvPicPr>
            <a:picLocks noChangeAspect="1"/>
          </p:cNvPicPr>
          <p:nvPr/>
        </p:nvPicPr>
        <p:blipFill>
          <a:blip r:embed="rId3">
            <a:extLst/>
          </a:blip>
          <a:stretch>
            <a:fillRect/>
          </a:stretch>
        </p:blipFill>
        <p:spPr>
          <a:xfrm>
            <a:off x="8483889" y="5054248"/>
            <a:ext cx="407700" cy="271915"/>
          </a:xfrm>
          <a:prstGeom prst="rect">
            <a:avLst/>
          </a:prstGeom>
          <a:ln w="12700">
            <a:miter lim="400000"/>
          </a:ln>
        </p:spPr>
      </p:pic>
      <p:pic>
        <p:nvPicPr>
          <p:cNvPr id="166" name="Bild 9" descr="Bild 9"/>
          <p:cNvPicPr>
            <a:picLocks noChangeAspect="1"/>
          </p:cNvPicPr>
          <p:nvPr/>
        </p:nvPicPr>
        <p:blipFill>
          <a:blip r:embed="rId4">
            <a:extLst/>
          </a:blip>
          <a:stretch>
            <a:fillRect/>
          </a:stretch>
        </p:blipFill>
        <p:spPr>
          <a:xfrm>
            <a:off x="7569331" y="5052586"/>
            <a:ext cx="670381" cy="273575"/>
          </a:xfrm>
          <a:prstGeom prst="rect">
            <a:avLst/>
          </a:prstGeom>
          <a:ln w="12700">
            <a:miter lim="400000"/>
          </a:ln>
        </p:spPr>
      </p:pic>
      <p:sp>
        <p:nvSpPr>
          <p:cNvPr id="167" name="Body Level One…"/>
          <p:cNvSpPr txBox="1"/>
          <p:nvPr>
            <p:ph type="body" idx="1"/>
          </p:nvPr>
        </p:nvSpPr>
        <p:spPr>
          <a:xfrm>
            <a:off x="250824" y="1270396"/>
            <a:ext cx="8640765" cy="3698284"/>
          </a:xfrm>
          <a:prstGeom prst="rect">
            <a:avLst/>
          </a:prstGeom>
        </p:spPr>
        <p:txBody>
          <a:bodyPr lIns="0" tIns="0" rIns="0" bIns="0"/>
          <a:lstStyle>
            <a:lvl1pPr marL="213359" indent="-213359" defTabSz="762000">
              <a:spcBef>
                <a:spcPts val="500"/>
              </a:spcBef>
              <a:buClr>
                <a:srgbClr val="000000"/>
              </a:buClr>
              <a:buSzPct val="100000"/>
              <a:buChar char="▪"/>
              <a:defRPr sz="1600">
                <a:latin typeface="Trebuchet MS"/>
                <a:ea typeface="Trebuchet MS"/>
                <a:cs typeface="Trebuchet MS"/>
                <a:sym typeface="Trebuchet MS"/>
              </a:defRPr>
            </a:lvl1pPr>
            <a:lvl2pPr marL="482917" indent="-214630" defTabSz="762000">
              <a:spcBef>
                <a:spcPts val="500"/>
              </a:spcBef>
              <a:buClr>
                <a:srgbClr val="000000"/>
              </a:buClr>
              <a:buChar char="▪"/>
              <a:defRPr sz="1600">
                <a:latin typeface="Trebuchet MS"/>
                <a:ea typeface="Trebuchet MS"/>
                <a:cs typeface="Trebuchet MS"/>
                <a:sym typeface="Trebuchet MS"/>
              </a:defRPr>
            </a:lvl2pPr>
            <a:lvl3pPr marL="778404" indent="-237066" defTabSz="762000">
              <a:spcBef>
                <a:spcPts val="500"/>
              </a:spcBef>
              <a:buClr>
                <a:srgbClr val="000000"/>
              </a:buClr>
              <a:buChar char="▪"/>
              <a:defRPr sz="1600">
                <a:latin typeface="Trebuchet MS"/>
                <a:ea typeface="Trebuchet MS"/>
                <a:cs typeface="Trebuchet MS"/>
                <a:sym typeface="Trebuchet MS"/>
              </a:defRPr>
            </a:lvl3pPr>
            <a:lvl4pPr marL="1076324" indent="-268287" defTabSz="762000">
              <a:spcBef>
                <a:spcPts val="500"/>
              </a:spcBef>
              <a:buClr>
                <a:srgbClr val="000000"/>
              </a:buClr>
              <a:buChar char="▪"/>
              <a:defRPr sz="1600">
                <a:latin typeface="Trebuchet MS"/>
                <a:ea typeface="Trebuchet MS"/>
                <a:cs typeface="Trebuchet MS"/>
                <a:sym typeface="Trebuchet MS"/>
              </a:defRPr>
            </a:lvl4pPr>
            <a:lvl5pPr marL="1384526" indent="-306614" defTabSz="762000">
              <a:spcBef>
                <a:spcPts val="500"/>
              </a:spcBef>
              <a:buClr>
                <a:srgbClr val="000000"/>
              </a:buClr>
              <a:buChar char="▪"/>
              <a:defRPr sz="1600">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68" name="Title Text"/>
          <p:cNvSpPr txBox="1"/>
          <p:nvPr>
            <p:ph type="title"/>
          </p:nvPr>
        </p:nvSpPr>
        <p:spPr>
          <a:xfrm>
            <a:off x="250824" y="510637"/>
            <a:ext cx="6548595" cy="538236"/>
          </a:xfrm>
          <a:prstGeom prst="rect">
            <a:avLst/>
          </a:prstGeom>
        </p:spPr>
        <p:txBody>
          <a:bodyPr lIns="0" tIns="0" rIns="0" bIns="0" anchor="b"/>
          <a:lstStyle>
            <a:lvl1pPr defTabSz="762000">
              <a:defRPr b="1" sz="2000">
                <a:solidFill>
                  <a:srgbClr val="065EA9"/>
                </a:solidFill>
                <a:latin typeface="Trebuchet MS"/>
                <a:ea typeface="Trebuchet MS"/>
                <a:cs typeface="Trebuchet MS"/>
                <a:sym typeface="Trebuchet MS"/>
              </a:defRPr>
            </a:lvl1pPr>
          </a:lstStyle>
          <a:p>
            <a:pPr/>
            <a:r>
              <a:t>Title Text</a:t>
            </a:r>
          </a:p>
        </p:txBody>
      </p:sp>
      <p:sp>
        <p:nvSpPr>
          <p:cNvPr id="169" name="Slide Number"/>
          <p:cNvSpPr txBox="1"/>
          <p:nvPr>
            <p:ph type="sldNum" sz="quarter" idx="2"/>
          </p:nvPr>
        </p:nvSpPr>
        <p:spPr>
          <a:xfrm>
            <a:off x="568998" y="5030233"/>
            <a:ext cx="200342" cy="195579"/>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176"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177" name="Title Text"/>
          <p:cNvSpPr txBox="1"/>
          <p:nvPr>
            <p:ph type="title"/>
          </p:nvPr>
        </p:nvSpPr>
        <p:spPr>
          <a:xfrm>
            <a:off x="799889" y="916071"/>
            <a:ext cx="7444937" cy="586587"/>
          </a:xfrm>
          <a:prstGeom prst="rect">
            <a:avLst/>
          </a:prstGeom>
        </p:spPr>
        <p:txBody>
          <a:bodyPr/>
          <a:lstStyle/>
          <a:p>
            <a:pPr/>
            <a:r>
              <a:t>Title Text</a:t>
            </a:r>
          </a:p>
        </p:txBody>
      </p:sp>
      <p:sp>
        <p:nvSpPr>
          <p:cNvPr id="178" name="Body Level One…"/>
          <p:cNvSpPr txBox="1"/>
          <p:nvPr>
            <p:ph type="body" idx="1"/>
          </p:nvPr>
        </p:nvSpPr>
        <p:spPr>
          <a:xfrm>
            <a:off x="799889" y="1502657"/>
            <a:ext cx="7444937" cy="4212343"/>
          </a:xfrm>
          <a:prstGeom prst="rect">
            <a:avLst/>
          </a:prstGeom>
        </p:spPr>
        <p:txBody>
          <a:bodyPr/>
          <a:lstStyle>
            <a:lvl1pPr marL="1587" indent="-1587"/>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pter Title">
    <p:bg>
      <p:bgPr>
        <a:solidFill>
          <a:srgbClr val="FFFFFF"/>
        </a:solidFill>
      </p:bgPr>
    </p:bg>
    <p:spTree>
      <p:nvGrpSpPr>
        <p:cNvPr id="1" name=""/>
        <p:cNvGrpSpPr/>
        <p:nvPr/>
      </p:nvGrpSpPr>
      <p:grpSpPr>
        <a:xfrm>
          <a:off x="0" y="0"/>
          <a:ext cx="0" cy="0"/>
          <a:chOff x="0" y="0"/>
          <a:chExt cx="0" cy="0"/>
        </a:xfrm>
      </p:grpSpPr>
      <p:pic>
        <p:nvPicPr>
          <p:cNvPr id="186"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pic>
        <p:nvPicPr>
          <p:cNvPr id="187" name="Bild 2" descr="Bild 2"/>
          <p:cNvPicPr>
            <a:picLocks noChangeAspect="1"/>
          </p:cNvPicPr>
          <p:nvPr/>
        </p:nvPicPr>
        <p:blipFill>
          <a:blip r:embed="rId3">
            <a:extLst/>
          </a:blip>
          <a:srcRect l="0" t="0" r="4328" b="19287"/>
          <a:stretch>
            <a:fillRect/>
          </a:stretch>
        </p:blipFill>
        <p:spPr>
          <a:xfrm>
            <a:off x="-1" y="287615"/>
            <a:ext cx="9142014" cy="5141636"/>
          </a:xfrm>
          <a:prstGeom prst="rect">
            <a:avLst/>
          </a:prstGeom>
          <a:ln w="12700">
            <a:miter lim="400000"/>
          </a:ln>
        </p:spPr>
      </p:pic>
      <p:sp>
        <p:nvSpPr>
          <p:cNvPr id="188" name="Rechteck 12"/>
          <p:cNvSpPr/>
          <p:nvPr/>
        </p:nvSpPr>
        <p:spPr>
          <a:xfrm>
            <a:off x="2944" y="285750"/>
            <a:ext cx="9142014" cy="5143500"/>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189" name="Body Level One…"/>
          <p:cNvSpPr txBox="1"/>
          <p:nvPr>
            <p:ph type="body" sz="half" idx="1"/>
          </p:nvPr>
        </p:nvSpPr>
        <p:spPr>
          <a:xfrm>
            <a:off x="251222" y="2992515"/>
            <a:ext cx="8635864" cy="2079231"/>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5"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90" name="Title Text"/>
          <p:cNvSpPr txBox="1"/>
          <p:nvPr>
            <p:ph type="title"/>
          </p:nvPr>
        </p:nvSpPr>
        <p:spPr>
          <a:xfrm>
            <a:off x="250824" y="1804383"/>
            <a:ext cx="8636262" cy="999112"/>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191" name="Bild 11" descr="Bild 11"/>
          <p:cNvPicPr>
            <a:picLocks noChangeAspect="1"/>
          </p:cNvPicPr>
          <p:nvPr/>
        </p:nvPicPr>
        <p:blipFill>
          <a:blip r:embed="rId4">
            <a:extLst/>
          </a:blip>
          <a:stretch>
            <a:fillRect/>
          </a:stretch>
        </p:blipFill>
        <p:spPr>
          <a:xfrm>
            <a:off x="7366090" y="510637"/>
            <a:ext cx="1508214" cy="271479"/>
          </a:xfrm>
          <a:prstGeom prst="rect">
            <a:avLst/>
          </a:prstGeom>
          <a:ln w="12700">
            <a:miter lim="400000"/>
          </a:ln>
        </p:spPr>
      </p:pic>
      <p:sp>
        <p:nvSpPr>
          <p:cNvPr id="192" name="Slide Number"/>
          <p:cNvSpPr txBox="1"/>
          <p:nvPr>
            <p:ph type="sldNum" sz="quarter" idx="2"/>
          </p:nvPr>
        </p:nvSpPr>
        <p:spPr>
          <a:xfrm>
            <a:off x="5486400" y="4913312"/>
            <a:ext cx="2133600" cy="27940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FFFFF"/>
        </a:solidFill>
      </p:bgPr>
    </p:bg>
    <p:spTree>
      <p:nvGrpSpPr>
        <p:cNvPr id="1" name=""/>
        <p:cNvGrpSpPr/>
        <p:nvPr/>
      </p:nvGrpSpPr>
      <p:grpSpPr>
        <a:xfrm>
          <a:off x="0" y="0"/>
          <a:ext cx="0" cy="0"/>
          <a:chOff x="0" y="0"/>
          <a:chExt cx="0" cy="0"/>
        </a:xfrm>
      </p:grpSpPr>
      <p:pic>
        <p:nvPicPr>
          <p:cNvPr id="199"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pic>
        <p:nvPicPr>
          <p:cNvPr id="200" name="Bild 2" descr="Bild 2"/>
          <p:cNvPicPr>
            <a:picLocks noChangeAspect="1"/>
          </p:cNvPicPr>
          <p:nvPr/>
        </p:nvPicPr>
        <p:blipFill>
          <a:blip r:embed="rId3">
            <a:extLst/>
          </a:blip>
          <a:srcRect l="0" t="0" r="4328" b="19287"/>
          <a:stretch>
            <a:fillRect/>
          </a:stretch>
        </p:blipFill>
        <p:spPr>
          <a:xfrm>
            <a:off x="-1" y="287615"/>
            <a:ext cx="9142014" cy="5141636"/>
          </a:xfrm>
          <a:prstGeom prst="rect">
            <a:avLst/>
          </a:prstGeom>
          <a:ln w="12700">
            <a:miter lim="400000"/>
          </a:ln>
        </p:spPr>
      </p:pic>
      <p:sp>
        <p:nvSpPr>
          <p:cNvPr id="201" name="Rechteck 7"/>
          <p:cNvSpPr/>
          <p:nvPr/>
        </p:nvSpPr>
        <p:spPr>
          <a:xfrm>
            <a:off x="2944" y="285749"/>
            <a:ext cx="9142014" cy="5136792"/>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202" name="Rechteck 8"/>
          <p:cNvSpPr/>
          <p:nvPr/>
        </p:nvSpPr>
        <p:spPr>
          <a:xfrm>
            <a:off x="0" y="4477679"/>
            <a:ext cx="9144184" cy="951571"/>
          </a:xfrm>
          <a:prstGeom prst="rect">
            <a:avLst/>
          </a:prstGeom>
          <a:solidFill>
            <a:srgbClr val="FFFFFF"/>
          </a:solidFill>
          <a:ln w="12700">
            <a:miter lim="400000"/>
          </a:ln>
        </p:spPr>
        <p:txBody>
          <a:bodyPr lIns="53999" tIns="53999" rIns="53999" bIns="53999" anchor="ctr"/>
          <a:lstStyle/>
          <a:p>
            <a:pPr algn="ctr" defTabSz="762000">
              <a:defRPr sz="1200">
                <a:solidFill>
                  <a:srgbClr val="FFFFFF"/>
                </a:solidFill>
                <a:latin typeface="Verdana"/>
                <a:ea typeface="Verdana"/>
                <a:cs typeface="Verdana"/>
                <a:sym typeface="Verdana"/>
              </a:defRPr>
            </a:pPr>
          </a:p>
        </p:txBody>
      </p:sp>
      <p:pic>
        <p:nvPicPr>
          <p:cNvPr id="203" name="Bild 3" descr="Bild 3"/>
          <p:cNvPicPr>
            <a:picLocks noChangeAspect="1"/>
          </p:cNvPicPr>
          <p:nvPr/>
        </p:nvPicPr>
        <p:blipFill>
          <a:blip r:embed="rId4">
            <a:extLst/>
          </a:blip>
          <a:stretch>
            <a:fillRect/>
          </a:stretch>
        </p:blipFill>
        <p:spPr>
          <a:xfrm>
            <a:off x="6707903" y="4693547"/>
            <a:ext cx="1170156" cy="477527"/>
          </a:xfrm>
          <a:prstGeom prst="rect">
            <a:avLst/>
          </a:prstGeom>
          <a:ln w="12700">
            <a:miter lim="400000"/>
          </a:ln>
        </p:spPr>
      </p:pic>
      <p:sp>
        <p:nvSpPr>
          <p:cNvPr id="204" name="Body Level One…"/>
          <p:cNvSpPr txBox="1"/>
          <p:nvPr>
            <p:ph type="body" idx="1"/>
          </p:nvPr>
        </p:nvSpPr>
        <p:spPr>
          <a:xfrm>
            <a:off x="251222" y="1264443"/>
            <a:ext cx="8635864" cy="2936352"/>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5"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05" name="Textfeld 51"/>
          <p:cNvSpPr txBox="1"/>
          <p:nvPr/>
        </p:nvSpPr>
        <p:spPr>
          <a:xfrm>
            <a:off x="250319" y="4704063"/>
            <a:ext cx="4996252" cy="898216"/>
          </a:xfrm>
          <a:prstGeom prst="rect">
            <a:avLst/>
          </a:prstGeom>
          <a:ln w="12700">
            <a:miter lim="400000"/>
          </a:ln>
          <a:extLst>
            <a:ext uri="{C572A759-6A51-4108-AA02-DFA0A04FC94B}">
              <ma14:wrappingTextBoxFlag xmlns:ma14="http://schemas.microsoft.com/office/mac/drawingml/2011/main" val="1"/>
            </a:ext>
          </a:extLst>
        </p:spPr>
        <p:txBody>
          <a:bodyPr lIns="53999" tIns="53999" rIns="53999" bIns="53999">
            <a:spAutoFit/>
          </a:bodyPr>
          <a:lstStyle/>
          <a:p>
            <a:pPr marL="227541" indent="-227541" defTabSz="762000">
              <a:lnSpc>
                <a:spcPts val="1200"/>
              </a:lnSpc>
              <a:defRPr sz="1000">
                <a:latin typeface="Trebuchet MS"/>
                <a:ea typeface="Trebuchet MS"/>
                <a:cs typeface="Trebuchet MS"/>
                <a:sym typeface="Trebuchet MS"/>
              </a:defRPr>
            </a:pPr>
            <a:r>
              <a:t>The project receives grants from the European H2020 research and innovation programme,</a:t>
            </a:r>
            <a:endParaRPr>
              <a:latin typeface="Arial"/>
              <a:ea typeface="Arial"/>
              <a:cs typeface="Arial"/>
              <a:sym typeface="Arial"/>
            </a:endParaRPr>
          </a:p>
          <a:p>
            <a:pPr marL="227541" indent="-227541" defTabSz="762000">
              <a:lnSpc>
                <a:spcPts val="1200"/>
              </a:lnSpc>
              <a:defRPr sz="1000">
                <a:latin typeface="Trebuchet MS"/>
                <a:ea typeface="Trebuchet MS"/>
                <a:cs typeface="Trebuchet MS"/>
                <a:sym typeface="Trebuchet MS"/>
              </a:defRPr>
            </a:pPr>
            <a:r>
              <a:t>ECSEL Joint Undertaking, and National Funding Authorities from 19 involved countries under</a:t>
            </a:r>
          </a:p>
          <a:p>
            <a:pPr marL="227541" indent="-227541" defTabSz="762000">
              <a:lnSpc>
                <a:spcPts val="1200"/>
              </a:lnSpc>
              <a:defRPr sz="1000">
                <a:latin typeface="Trebuchet MS"/>
                <a:ea typeface="Trebuchet MS"/>
                <a:cs typeface="Trebuchet MS"/>
                <a:sym typeface="Trebuchet MS"/>
              </a:defRPr>
            </a:pPr>
            <a:r>
              <a:t>grant agreement no. GAP-737459 - 999978918.</a:t>
            </a:r>
          </a:p>
        </p:txBody>
      </p:sp>
      <p:sp>
        <p:nvSpPr>
          <p:cNvPr id="206" name="Title Text"/>
          <p:cNvSpPr txBox="1"/>
          <p:nvPr>
            <p:ph type="title"/>
          </p:nvPr>
        </p:nvSpPr>
        <p:spPr>
          <a:xfrm>
            <a:off x="250824" y="510637"/>
            <a:ext cx="6539482" cy="538236"/>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207" name="Bild 11" descr="Bild 11"/>
          <p:cNvPicPr>
            <a:picLocks noChangeAspect="1"/>
          </p:cNvPicPr>
          <p:nvPr/>
        </p:nvPicPr>
        <p:blipFill>
          <a:blip r:embed="rId5">
            <a:extLst/>
          </a:blip>
          <a:stretch>
            <a:fillRect/>
          </a:stretch>
        </p:blipFill>
        <p:spPr>
          <a:xfrm>
            <a:off x="7366090" y="510637"/>
            <a:ext cx="1508214" cy="271479"/>
          </a:xfrm>
          <a:prstGeom prst="rect">
            <a:avLst/>
          </a:prstGeom>
          <a:ln w="12700">
            <a:miter lim="400000"/>
          </a:ln>
        </p:spPr>
      </p:pic>
      <p:pic>
        <p:nvPicPr>
          <p:cNvPr id="208" name="Bild 12" descr="Bild 12"/>
          <p:cNvPicPr>
            <a:picLocks noChangeAspect="1"/>
          </p:cNvPicPr>
          <p:nvPr/>
        </p:nvPicPr>
        <p:blipFill>
          <a:blip r:embed="rId6">
            <a:extLst/>
          </a:blip>
          <a:stretch>
            <a:fillRect/>
          </a:stretch>
        </p:blipFill>
        <p:spPr>
          <a:xfrm>
            <a:off x="8132986" y="4688751"/>
            <a:ext cx="754100" cy="502946"/>
          </a:xfrm>
          <a:prstGeom prst="rect">
            <a:avLst/>
          </a:prstGeom>
          <a:ln w="12700">
            <a:miter lim="400000"/>
          </a:ln>
        </p:spPr>
      </p:pic>
      <p:sp>
        <p:nvSpPr>
          <p:cNvPr id="209" name="Slide Number"/>
          <p:cNvSpPr txBox="1"/>
          <p:nvPr>
            <p:ph type="sldNum" sz="quarter" idx="2"/>
          </p:nvPr>
        </p:nvSpPr>
        <p:spPr>
          <a:xfrm>
            <a:off x="5486400" y="4913312"/>
            <a:ext cx="2133600" cy="27940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FFF"/>
        </a:solidFill>
      </p:bgPr>
    </p:bg>
    <p:spTree>
      <p:nvGrpSpPr>
        <p:cNvPr id="1" name=""/>
        <p:cNvGrpSpPr/>
        <p:nvPr/>
      </p:nvGrpSpPr>
      <p:grpSpPr>
        <a:xfrm>
          <a:off x="0" y="0"/>
          <a:ext cx="0" cy="0"/>
          <a:chOff x="0" y="0"/>
          <a:chExt cx="0" cy="0"/>
        </a:xfrm>
      </p:grpSpPr>
      <p:pic>
        <p:nvPicPr>
          <p:cNvPr id="216"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sp>
        <p:nvSpPr>
          <p:cNvPr id="217" name="Body Level One…"/>
          <p:cNvSpPr txBox="1"/>
          <p:nvPr>
            <p:ph type="body" idx="1"/>
          </p:nvPr>
        </p:nvSpPr>
        <p:spPr>
          <a:xfrm>
            <a:off x="250825" y="1270397"/>
            <a:ext cx="8640763" cy="3698283"/>
          </a:xfrm>
          <a:prstGeom prst="rect">
            <a:avLst/>
          </a:prstGeom>
        </p:spPr>
        <p:txBody>
          <a:bodyPr lIns="0" tIns="0" rIns="0" bIns="0"/>
          <a:lstStyle>
            <a:lvl1pPr marL="213359" indent="-213359" defTabSz="762000">
              <a:spcBef>
                <a:spcPts val="500"/>
              </a:spcBef>
              <a:buClr>
                <a:srgbClr val="000000"/>
              </a:buClr>
              <a:buSzPct val="100000"/>
              <a:buChar char="▪"/>
              <a:defRPr sz="1600">
                <a:latin typeface="Trebuchet MS"/>
                <a:ea typeface="Trebuchet MS"/>
                <a:cs typeface="Trebuchet MS"/>
                <a:sym typeface="Trebuchet MS"/>
              </a:defRPr>
            </a:lvl1pPr>
            <a:lvl2pPr marL="482917" indent="-214630" defTabSz="762000">
              <a:spcBef>
                <a:spcPts val="500"/>
              </a:spcBef>
              <a:buClr>
                <a:srgbClr val="000000"/>
              </a:buClr>
              <a:buChar char="▪"/>
              <a:defRPr sz="1600">
                <a:latin typeface="Trebuchet MS"/>
                <a:ea typeface="Trebuchet MS"/>
                <a:cs typeface="Trebuchet MS"/>
                <a:sym typeface="Trebuchet MS"/>
              </a:defRPr>
            </a:lvl2pPr>
            <a:lvl3pPr marL="778404" indent="-237066" defTabSz="762000">
              <a:spcBef>
                <a:spcPts val="500"/>
              </a:spcBef>
              <a:buClr>
                <a:srgbClr val="000000"/>
              </a:buClr>
              <a:buChar char="▪"/>
              <a:defRPr sz="1600">
                <a:latin typeface="Trebuchet MS"/>
                <a:ea typeface="Trebuchet MS"/>
                <a:cs typeface="Trebuchet MS"/>
                <a:sym typeface="Trebuchet MS"/>
              </a:defRPr>
            </a:lvl3pPr>
            <a:lvl4pPr marL="1076325" indent="-268287" defTabSz="762000">
              <a:spcBef>
                <a:spcPts val="500"/>
              </a:spcBef>
              <a:buClr>
                <a:srgbClr val="000000"/>
              </a:buClr>
              <a:buChar char="▪"/>
              <a:defRPr sz="1600">
                <a:latin typeface="Trebuchet MS"/>
                <a:ea typeface="Trebuchet MS"/>
                <a:cs typeface="Trebuchet MS"/>
                <a:sym typeface="Trebuchet MS"/>
              </a:defRPr>
            </a:lvl4pPr>
            <a:lvl5pPr marL="1384526" indent="-306614" defTabSz="762000">
              <a:spcBef>
                <a:spcPts val="500"/>
              </a:spcBef>
              <a:buClr>
                <a:srgbClr val="000000"/>
              </a:buClr>
              <a:buChar char="▪"/>
              <a:defRPr sz="1600">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8" name="Title Text"/>
          <p:cNvSpPr txBox="1"/>
          <p:nvPr>
            <p:ph type="title"/>
          </p:nvPr>
        </p:nvSpPr>
        <p:spPr>
          <a:xfrm>
            <a:off x="250825" y="510637"/>
            <a:ext cx="6548594" cy="538236"/>
          </a:xfrm>
          <a:prstGeom prst="rect">
            <a:avLst/>
          </a:prstGeom>
        </p:spPr>
        <p:txBody>
          <a:bodyPr lIns="0" tIns="0" rIns="0" bIns="0" anchor="b"/>
          <a:lstStyle>
            <a:lvl1pPr defTabSz="762000">
              <a:defRPr b="1" sz="2000">
                <a:solidFill>
                  <a:srgbClr val="065EA9"/>
                </a:solidFill>
                <a:latin typeface="Trebuchet MS"/>
                <a:ea typeface="Trebuchet MS"/>
                <a:cs typeface="Trebuchet MS"/>
                <a:sym typeface="Trebuchet MS"/>
              </a:defRPr>
            </a:lvl1pPr>
          </a:lstStyle>
          <a:p>
            <a:pPr/>
            <a:r>
              <a:t>Title Text</a:t>
            </a:r>
          </a:p>
        </p:txBody>
      </p:sp>
      <p:sp>
        <p:nvSpPr>
          <p:cNvPr id="219" name="Slide Number"/>
          <p:cNvSpPr txBox="1"/>
          <p:nvPr>
            <p:ph type="sldNum" sz="quarter" idx="2"/>
          </p:nvPr>
        </p:nvSpPr>
        <p:spPr>
          <a:xfrm>
            <a:off x="568997" y="5030232"/>
            <a:ext cx="200344" cy="19558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pic>
        <p:nvPicPr>
          <p:cNvPr id="220" name="Bild 8" descr="Bild 8"/>
          <p:cNvPicPr>
            <a:picLocks noChangeAspect="1"/>
          </p:cNvPicPr>
          <p:nvPr/>
        </p:nvPicPr>
        <p:blipFill>
          <a:blip r:embed="rId3">
            <a:extLst/>
          </a:blip>
          <a:stretch>
            <a:fillRect/>
          </a:stretch>
        </p:blipFill>
        <p:spPr>
          <a:xfrm>
            <a:off x="8483889" y="5054248"/>
            <a:ext cx="407699" cy="271914"/>
          </a:xfrm>
          <a:prstGeom prst="rect">
            <a:avLst/>
          </a:prstGeom>
          <a:ln w="12700">
            <a:miter lim="400000"/>
          </a:ln>
        </p:spPr>
      </p:pic>
      <p:pic>
        <p:nvPicPr>
          <p:cNvPr id="221" name="Bild 9" descr="Bild 9"/>
          <p:cNvPicPr>
            <a:picLocks noChangeAspect="1"/>
          </p:cNvPicPr>
          <p:nvPr/>
        </p:nvPicPr>
        <p:blipFill>
          <a:blip r:embed="rId4">
            <a:extLst/>
          </a:blip>
          <a:stretch>
            <a:fillRect/>
          </a:stretch>
        </p:blipFill>
        <p:spPr>
          <a:xfrm>
            <a:off x="7569332" y="5052587"/>
            <a:ext cx="670380" cy="273575"/>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head 1 column">
    <p:spTree>
      <p:nvGrpSpPr>
        <p:cNvPr id="1" name=""/>
        <p:cNvGrpSpPr/>
        <p:nvPr/>
      </p:nvGrpSpPr>
      <p:grpSpPr>
        <a:xfrm>
          <a:off x="0" y="0"/>
          <a:ext cx="0" cy="0"/>
          <a:chOff x="0" y="0"/>
          <a:chExt cx="0" cy="0"/>
        </a:xfrm>
      </p:grpSpPr>
      <p:sp>
        <p:nvSpPr>
          <p:cNvPr id="23" name="Title Text"/>
          <p:cNvSpPr txBox="1"/>
          <p:nvPr>
            <p:ph type="title"/>
          </p:nvPr>
        </p:nvSpPr>
        <p:spPr>
          <a:prstGeom prst="rect">
            <a:avLst/>
          </a:prstGeom>
        </p:spPr>
        <p:txBody>
          <a:bodyPr/>
          <a:lstStyle/>
          <a:p>
            <a:pPr/>
            <a:r>
              <a:t>Title Text</a:t>
            </a:r>
          </a:p>
        </p:txBody>
      </p:sp>
      <p:sp>
        <p:nvSpPr>
          <p:cNvPr id="2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head 2 column">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sz="half" idx="1"/>
          </p:nvPr>
        </p:nvSpPr>
        <p:spPr>
          <a:xfrm>
            <a:off x="799889" y="1185151"/>
            <a:ext cx="3645240" cy="45298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1 column">
    <p:bg>
      <p:bgPr>
        <a:solidFill>
          <a:srgbClr val="002F4F"/>
        </a:solidFill>
      </p:bgPr>
    </p:bg>
    <p:spTree>
      <p:nvGrpSpPr>
        <p:cNvPr id="1" name=""/>
        <p:cNvGrpSpPr/>
        <p:nvPr/>
      </p:nvGrpSpPr>
      <p:grpSpPr>
        <a:xfrm>
          <a:off x="0" y="0"/>
          <a:ext cx="0" cy="0"/>
          <a:chOff x="0" y="0"/>
          <a:chExt cx="0" cy="0"/>
        </a:xfrm>
      </p:grpSpPr>
      <p:pic>
        <p:nvPicPr>
          <p:cNvPr id="41" name="arrowhead powerpointmall_NYA.png" descr="arrowhead powerpointmall_NYA.png"/>
          <p:cNvPicPr>
            <a:picLocks noChangeAspect="1"/>
          </p:cNvPicPr>
          <p:nvPr/>
        </p:nvPicPr>
        <p:blipFill>
          <a:blip r:embed="rId2">
            <a:extLst/>
          </a:blip>
          <a:stretch>
            <a:fillRect/>
          </a:stretch>
        </p:blipFill>
        <p:spPr>
          <a:xfrm>
            <a:off x="1" y="-9775"/>
            <a:ext cx="9145008" cy="5724775"/>
          </a:xfrm>
          <a:prstGeom prst="rect">
            <a:avLst/>
          </a:prstGeom>
          <a:ln w="12700">
            <a:miter lim="400000"/>
          </a:ln>
        </p:spPr>
      </p:pic>
      <p:sp>
        <p:nvSpPr>
          <p:cNvPr id="42"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43"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44" name="Body Level One…"/>
          <p:cNvSpPr txBox="1"/>
          <p:nvPr>
            <p:ph type="body" idx="1"/>
          </p:nvPr>
        </p:nvSpPr>
        <p:spPr>
          <a:xfrm>
            <a:off x="799889" y="1502657"/>
            <a:ext cx="7444937"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2 column">
    <p:bg>
      <p:bgPr>
        <a:solidFill>
          <a:srgbClr val="002F4F"/>
        </a:solidFill>
      </p:bgPr>
    </p:bg>
    <p:spTree>
      <p:nvGrpSpPr>
        <p:cNvPr id="1" name=""/>
        <p:cNvGrpSpPr/>
        <p:nvPr/>
      </p:nvGrpSpPr>
      <p:grpSpPr>
        <a:xfrm>
          <a:off x="0" y="0"/>
          <a:ext cx="0" cy="0"/>
          <a:chOff x="0" y="0"/>
          <a:chExt cx="0" cy="0"/>
        </a:xfrm>
      </p:grpSpPr>
      <p:pic>
        <p:nvPicPr>
          <p:cNvPr id="52" name="arrowhead powerpointmall_NYA.png" descr="arrowhead powerpointmall_NYA.png"/>
          <p:cNvPicPr>
            <a:picLocks noChangeAspect="1"/>
          </p:cNvPicPr>
          <p:nvPr/>
        </p:nvPicPr>
        <p:blipFill>
          <a:blip r:embed="rId2">
            <a:extLst/>
          </a:blip>
          <a:stretch>
            <a:fillRect/>
          </a:stretch>
        </p:blipFill>
        <p:spPr>
          <a:xfrm>
            <a:off x="1" y="-9775"/>
            <a:ext cx="9145008" cy="5724775"/>
          </a:xfrm>
          <a:prstGeom prst="rect">
            <a:avLst/>
          </a:prstGeom>
          <a:ln w="12700">
            <a:miter lim="400000"/>
          </a:ln>
        </p:spPr>
      </p:pic>
      <p:sp>
        <p:nvSpPr>
          <p:cNvPr id="53"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54"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55" name="Body Level One…"/>
          <p:cNvSpPr txBox="1"/>
          <p:nvPr>
            <p:ph type="body" sz="half" idx="1"/>
          </p:nvPr>
        </p:nvSpPr>
        <p:spPr>
          <a:xfrm>
            <a:off x="799889" y="1502657"/>
            <a:ext cx="3645240"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63"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64" name="Title Text"/>
          <p:cNvSpPr txBox="1"/>
          <p:nvPr>
            <p:ph type="title"/>
          </p:nvPr>
        </p:nvSpPr>
        <p:spPr>
          <a:xfrm>
            <a:off x="799889" y="916071"/>
            <a:ext cx="7444937" cy="586587"/>
          </a:xfrm>
          <a:prstGeom prst="rect">
            <a:avLst/>
          </a:prstGeom>
        </p:spPr>
        <p:txBody>
          <a:bodyPr/>
          <a:lstStyle/>
          <a:p>
            <a:pPr/>
            <a:r>
              <a:t>Title Text</a:t>
            </a:r>
          </a:p>
        </p:txBody>
      </p:sp>
      <p:sp>
        <p:nvSpPr>
          <p:cNvPr id="65" name="Body Level One…"/>
          <p:cNvSpPr txBox="1"/>
          <p:nvPr>
            <p:ph type="body" idx="1"/>
          </p:nvPr>
        </p:nvSpPr>
        <p:spPr>
          <a:xfrm>
            <a:off x="799889" y="1502657"/>
            <a:ext cx="7444937" cy="421234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owhead_3 2 column">
    <p:bg>
      <p:bgPr>
        <a:solidFill>
          <a:srgbClr val="FFFFFF"/>
        </a:solidFill>
      </p:bgPr>
    </p:bg>
    <p:spTree>
      <p:nvGrpSpPr>
        <p:cNvPr id="1" name=""/>
        <p:cNvGrpSpPr/>
        <p:nvPr/>
      </p:nvGrpSpPr>
      <p:grpSpPr>
        <a:xfrm>
          <a:off x="0" y="0"/>
          <a:ext cx="0" cy="0"/>
          <a:chOff x="0" y="0"/>
          <a:chExt cx="0" cy="0"/>
        </a:xfrm>
      </p:grpSpPr>
      <p:pic>
        <p:nvPicPr>
          <p:cNvPr id="73"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74"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sp>
        <p:nvSpPr>
          <p:cNvPr id="75" name="Title Text"/>
          <p:cNvSpPr txBox="1"/>
          <p:nvPr>
            <p:ph type="title"/>
          </p:nvPr>
        </p:nvSpPr>
        <p:spPr>
          <a:xfrm>
            <a:off x="799889" y="916071"/>
            <a:ext cx="7444937" cy="586587"/>
          </a:xfrm>
          <a:prstGeom prst="rect">
            <a:avLst/>
          </a:prstGeom>
        </p:spPr>
        <p:txBody>
          <a:bodyPr/>
          <a:lstStyle/>
          <a:p>
            <a:pPr/>
            <a:r>
              <a:t>Title Text</a:t>
            </a:r>
          </a:p>
        </p:txBody>
      </p:sp>
      <p:sp>
        <p:nvSpPr>
          <p:cNvPr id="76" name="Body Level One…"/>
          <p:cNvSpPr txBox="1"/>
          <p:nvPr>
            <p:ph type="body" sz="half" idx="1"/>
          </p:nvPr>
        </p:nvSpPr>
        <p:spPr>
          <a:xfrm>
            <a:off x="799889" y="1502657"/>
            <a:ext cx="3645240" cy="421234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84"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85" name="Title Text"/>
          <p:cNvSpPr txBox="1"/>
          <p:nvPr>
            <p:ph type="title"/>
          </p:nvPr>
        </p:nvSpPr>
        <p:spPr>
          <a:xfrm>
            <a:off x="799889" y="916071"/>
            <a:ext cx="7444938" cy="586588"/>
          </a:xfrm>
          <a:prstGeom prst="rect">
            <a:avLst/>
          </a:prstGeom>
        </p:spPr>
        <p:txBody>
          <a:bodyPr lIns="45718" tIns="45718" rIns="45718" bIns="45718"/>
          <a:lstStyle/>
          <a:p>
            <a:pPr/>
            <a:r>
              <a:t>Title Text</a:t>
            </a:r>
          </a:p>
        </p:txBody>
      </p:sp>
      <p:sp>
        <p:nvSpPr>
          <p:cNvPr id="86" name="Body Level One…"/>
          <p:cNvSpPr txBox="1"/>
          <p:nvPr>
            <p:ph type="body" idx="1"/>
          </p:nvPr>
        </p:nvSpPr>
        <p:spPr>
          <a:xfrm>
            <a:off x="799889" y="1502657"/>
            <a:ext cx="7444938" cy="4212343"/>
          </a:xfrm>
          <a:prstGeom prst="rect">
            <a:avLst/>
          </a:prstGeom>
        </p:spPr>
        <p:txBody>
          <a:bodyPr lIns="45718" tIns="45718" rIns="45718" bIns="45718"/>
          <a:lstStyle>
            <a:lvl1pPr marL="1587" indent="-1587"/>
            <a:lvl4pPr marL="1698169" indent="-326569"/>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8708976" y="197587"/>
            <a:ext cx="232873" cy="22850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94" name="Slide Number"/>
          <p:cNvSpPr txBox="1"/>
          <p:nvPr>
            <p:ph type="sldNum" sz="quarter" idx="2"/>
          </p:nvPr>
        </p:nvSpPr>
        <p:spPr>
          <a:xfrm>
            <a:off x="4461551" y="5421064"/>
            <a:ext cx="213455" cy="211931"/>
          </a:xfrm>
          <a:prstGeom prst="rect">
            <a:avLst/>
          </a:prstGeom>
        </p:spPr>
        <p:txBody>
          <a:bodyPr lIns="29765" tIns="29765" rIns="29765" bIns="29765" anchor="t"/>
          <a:lstStyle>
            <a:lvl1pPr algn="ctr" defTabSz="342304">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sp>
        <p:nvSpPr>
          <p:cNvPr id="3" name="Title Text"/>
          <p:cNvSpPr txBox="1"/>
          <p:nvPr>
            <p:ph type="title"/>
          </p:nvPr>
        </p:nvSpPr>
        <p:spPr>
          <a:xfrm>
            <a:off x="799889" y="598565"/>
            <a:ext cx="7444937" cy="586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4" name="Body Level One…"/>
          <p:cNvSpPr txBox="1"/>
          <p:nvPr>
            <p:ph type="body" idx="1"/>
          </p:nvPr>
        </p:nvSpPr>
        <p:spPr>
          <a:xfrm>
            <a:off x="799889" y="1185151"/>
            <a:ext cx="7444937" cy="45298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708974" y="197586"/>
            <a:ext cx="232875" cy="228509"/>
          </a:xfrm>
          <a:prstGeom prst="rect">
            <a:avLst/>
          </a:prstGeom>
          <a:ln w="12700">
            <a:miter lim="400000"/>
          </a:ln>
        </p:spPr>
        <p:txBody>
          <a:bodyPr wrap="none" lIns="45718" tIns="45718" rIns="45718" bIns="45718" anchor="ctr">
            <a:spAutoFit/>
          </a:bodyPr>
          <a:lstStyle>
            <a:lvl1pPr algn="r">
              <a:defRPr sz="10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9pPr>
    </p:titleStyle>
    <p:bodyStyle>
      <a:lvl1pPr marL="268288" marR="0" indent="-268288" algn="l" defTabSz="457200" rtl="0" latinLnBrk="0">
        <a:lnSpc>
          <a:spcPct val="100000"/>
        </a:lnSpc>
        <a:spcBef>
          <a:spcPts val="400"/>
        </a:spcBef>
        <a:spcAft>
          <a:spcPts val="0"/>
        </a:spcAft>
        <a:buClrTx/>
        <a:buSzTx/>
        <a:buFontTx/>
        <a:buNone/>
        <a:tabLst/>
        <a:defRPr b="0" baseline="0" cap="none" i="0" spc="0" strike="noStrike" sz="2000" u="none">
          <a:solidFill>
            <a:srgbClr val="000000"/>
          </a:solidFill>
          <a:uFillTx/>
          <a:latin typeface="Calibri"/>
          <a:ea typeface="Calibri"/>
          <a:cs typeface="Calibri"/>
          <a:sym typeface="Calibri"/>
        </a:defRPr>
      </a:lvl1pPr>
      <a:lvl2pPr marL="774700" marR="0" indent="-3175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2pPr>
      <a:lvl3pPr marL="1200150" marR="0" indent="-28575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3pPr>
      <a:lvl4pPr marL="1698170" marR="0" indent="-32657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4pPr>
      <a:lvl5pPr marL="2209800" marR="0" indent="-3810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5pPr>
      <a:lvl6pPr marL="25146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6pPr>
      <a:lvl7pPr marL="29718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7pPr>
      <a:lvl8pPr marL="34290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8pPr>
      <a:lvl9pPr marL="38862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tu.webex.com/ltu/j.php?MTID=m53372c08f6c7a095410d9b4fa3ee220f"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rrowhead-dev@eclipse.org" TargetMode="External"/><Relationship Id="rId3" Type="http://schemas.openxmlformats.org/officeDocument/2006/relationships/hyperlink" Target="https://accounts.eclipse.org/mailing-list/arrowhead-dev" TargetMode="External"/><Relationship Id="rId4" Type="http://schemas.openxmlformats.org/officeDocument/2006/relationships/hyperlink" Target="http://www.github.com/exclipse-arrowhead/roadmap"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TU-IIG/ah-prem-sch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rrowhead Framework development coordination:…"/>
          <p:cNvSpPr txBox="1"/>
          <p:nvPr>
            <p:ph type="ctrTitle"/>
          </p:nvPr>
        </p:nvSpPr>
        <p:spPr>
          <a:xfrm>
            <a:off x="805791" y="1280403"/>
            <a:ext cx="7517811" cy="3398025"/>
          </a:xfrm>
          <a:prstGeom prst="rect">
            <a:avLst/>
          </a:prstGeom>
        </p:spPr>
        <p:txBody>
          <a:bodyPr/>
          <a:lstStyle/>
          <a:p>
            <a:pPr defTabSz="429768">
              <a:defRPr sz="3384"/>
            </a:pPr>
            <a:r>
              <a:t>Arrowhead Framework development coordination: </a:t>
            </a:r>
          </a:p>
          <a:p>
            <a:pPr defTabSz="429768">
              <a:defRPr sz="3384"/>
            </a:pPr>
            <a:r>
              <a:t>21-05-11 at 15.30</a:t>
            </a:r>
          </a:p>
          <a:p>
            <a:pPr defTabSz="429768">
              <a:defRPr sz="3384"/>
            </a:pPr>
            <a:r>
              <a:t>Meeting link:</a:t>
            </a:r>
          </a:p>
          <a:p>
            <a:pPr defTabSz="429768">
              <a:defRPr sz="1128">
                <a:latin typeface="+mn-lt"/>
                <a:ea typeface="+mn-ea"/>
                <a:cs typeface="+mn-cs"/>
                <a:sym typeface="Helvetica"/>
              </a:defRPr>
            </a:pPr>
            <a:r>
              <a:rPr u="sng">
                <a:uFill>
                  <a:solidFill>
                    <a:srgbClr val="0000FF"/>
                  </a:solidFill>
                </a:uFill>
                <a:hlinkClick r:id="rId2" invalidUrl="" action="" tgtFrame="" tooltip="" history="1" highlightClick="0" endSnd="0"/>
              </a:rPr>
              <a:t>https://ltu.webex.com/ltu/j.php?MTID=m53372c08f6c7a095410d9b4fa3ee220f</a:t>
            </a:r>
          </a:p>
          <a:p>
            <a:pPr defTabSz="429768">
              <a:defRPr sz="1128">
                <a:solidFill>
                  <a:srgbClr val="000000"/>
                </a:solidFill>
                <a:latin typeface="+mn-lt"/>
                <a:ea typeface="+mn-ea"/>
                <a:cs typeface="+mn-cs"/>
                <a:sym typeface="Helvetica"/>
              </a:defRPr>
            </a:pPr>
          </a:p>
          <a:p>
            <a:pPr defTabSz="429768">
              <a:defRPr sz="3384"/>
            </a:pPr>
          </a:p>
        </p:txBody>
      </p:sp>
      <p:sp>
        <p:nvSpPr>
          <p:cNvPr id="231" name="Slide Number"/>
          <p:cNvSpPr txBox="1"/>
          <p:nvPr>
            <p:ph type="sldNum" sz="quarter" idx="4294967295"/>
          </p:nvPr>
        </p:nvSpPr>
        <p:spPr>
          <a:xfrm>
            <a:off x="8747317" y="228829"/>
            <a:ext cx="168508" cy="22850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232" name="Body"/>
          <p:cNvSpPr txBox="1"/>
          <p:nvPr>
            <p:ph type="subTitle" sz="quarter" idx="1"/>
          </p:nvPr>
        </p:nvSpPr>
        <p:spPr>
          <a:xfrm>
            <a:off x="426599" y="4678426"/>
            <a:ext cx="4596289" cy="1036575"/>
          </a:xfrm>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lide Number"/>
          <p:cNvSpPr txBox="1"/>
          <p:nvPr>
            <p:ph type="sldNum" sz="quarter" idx="4294967295"/>
          </p:nvPr>
        </p:nvSpPr>
        <p:spPr>
          <a:xfrm>
            <a:off x="8773342" y="197586"/>
            <a:ext cx="168507" cy="2285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Agenda"/>
          <p:cNvSpPr txBox="1"/>
          <p:nvPr>
            <p:ph type="title"/>
          </p:nvPr>
        </p:nvSpPr>
        <p:spPr>
          <a:xfrm>
            <a:off x="158808" y="12028"/>
            <a:ext cx="7444937" cy="599625"/>
          </a:xfrm>
          <a:prstGeom prst="rect">
            <a:avLst/>
          </a:prstGeom>
        </p:spPr>
        <p:txBody>
          <a:bodyPr/>
          <a:lstStyle/>
          <a:p>
            <a:pPr/>
            <a:r>
              <a:t>Agenda</a:t>
            </a:r>
          </a:p>
        </p:txBody>
      </p:sp>
      <p:sp>
        <p:nvSpPr>
          <p:cNvPr id="236" name="1) Arrowhead Framework summer school assignment presentations, Sept 29 9-12 and Oct 6 13-15…"/>
          <p:cNvSpPr txBox="1"/>
          <p:nvPr>
            <p:ph type="body" idx="1"/>
          </p:nvPr>
        </p:nvSpPr>
        <p:spPr>
          <a:xfrm>
            <a:off x="207400" y="569517"/>
            <a:ext cx="8729200" cy="5088414"/>
          </a:xfrm>
          <a:prstGeom prst="rect">
            <a:avLst/>
          </a:prstGeom>
        </p:spPr>
        <p:txBody>
          <a:bodyPr numCol="2" spcCol="436459"/>
          <a:lstStyle/>
          <a:p>
            <a:pPr marL="159907" indent="-159907" defTabSz="406908">
              <a:spcBef>
                <a:spcPts val="0"/>
              </a:spcBef>
              <a:buSzPct val="100000"/>
              <a:buAutoNum type="arabicParenR" startAt="1"/>
              <a:defRPr sz="1246">
                <a:latin typeface="+mj-lt"/>
                <a:ea typeface="+mj-ea"/>
                <a:cs typeface="+mj-cs"/>
                <a:sym typeface="Avenir Roman"/>
              </a:defRPr>
            </a:pPr>
            <a:r>
              <a:t> New systems, interoperability and tools</a:t>
            </a:r>
            <a:br/>
          </a:p>
          <a:p>
            <a:pPr marL="159907" indent="-159907" defTabSz="406908">
              <a:spcBef>
                <a:spcPts val="0"/>
              </a:spcBef>
              <a:buSzPct val="100000"/>
              <a:buAutoNum type="arabicParenR" startAt="1"/>
              <a:defRPr sz="1246">
                <a:latin typeface="+mj-lt"/>
                <a:ea typeface="+mj-ea"/>
                <a:cs typeface="+mj-cs"/>
                <a:sym typeface="Avenir Roman"/>
              </a:defRPr>
            </a:pPr>
            <a:r>
              <a:t>How do we move from a coding project to a solution ecosystem?</a:t>
            </a:r>
            <a:br/>
          </a:p>
          <a:p>
            <a:pPr marL="159907" indent="-159907" defTabSz="406908">
              <a:spcBef>
                <a:spcPts val="0"/>
              </a:spcBef>
              <a:buSzPct val="100000"/>
              <a:buAutoNum type="arabicParenR" startAt="1"/>
              <a:defRPr sz="1246">
                <a:latin typeface="+mj-lt"/>
                <a:ea typeface="+mj-ea"/>
                <a:cs typeface="+mj-cs"/>
                <a:sym typeface="Avenir Roman"/>
              </a:defRPr>
            </a:pPr>
            <a:r>
              <a:t>Eclipse Arrowhead v5.0 roadmap, Jerker</a:t>
            </a:r>
            <a:br/>
          </a:p>
          <a:p>
            <a:pPr marL="159907" indent="-159907" defTabSz="406908">
              <a:spcBef>
                <a:spcPts val="0"/>
              </a:spcBef>
              <a:buSzPct val="100000"/>
              <a:buAutoNum type="arabicParenR" startAt="1"/>
              <a:defRPr sz="1246">
                <a:latin typeface="+mj-lt"/>
                <a:ea typeface="+mj-ea"/>
                <a:cs typeface="+mj-cs"/>
                <a:sym typeface="Avenir Roman"/>
              </a:defRPr>
            </a:pPr>
            <a:r>
              <a:t>Updates on release candidates </a:t>
            </a:r>
            <a:br/>
            <a:r>
              <a:t>SysML 1.6 profile &amp; core system models - Jerker</a:t>
            </a:r>
            <a:br/>
            <a:r>
              <a:t>WorkflowManager/WorkflowExecutor, Jaime, </a:t>
            </a:r>
            <a:br/>
            <a:r>
              <a:t>TestTool, Hans</a:t>
            </a:r>
            <a:br/>
            <a:r>
              <a:t>Sandboxing tool, Hans</a:t>
            </a:r>
            <a:br/>
            <a:r>
              <a:t>C++ of v4.2</a:t>
            </a:r>
            <a:br/>
          </a:p>
          <a:p>
            <a:pPr marL="159907" indent="-159907" defTabSz="406908">
              <a:spcBef>
                <a:spcPts val="0"/>
              </a:spcBef>
              <a:buSzPct val="100000"/>
              <a:buAutoNum type="arabicParenR" startAt="1"/>
              <a:defRPr sz="1246">
                <a:latin typeface="+mj-lt"/>
                <a:ea typeface="+mj-ea"/>
                <a:cs typeface="+mj-cs"/>
                <a:sym typeface="Avenir Roman"/>
              </a:defRPr>
            </a:pPr>
            <a:r>
              <a:t>Updates to prototypes</a:t>
            </a:r>
            <a:br/>
            <a:r>
              <a:t>Code generation from SysML, Saadia</a:t>
            </a:r>
            <a:br/>
            <a:r>
              <a:t>Consumer code generation, Cristina</a:t>
            </a:r>
            <a:br/>
            <a:r>
              <a:t>PlantDescription, Olov/Johan</a:t>
            </a:r>
            <a:br/>
            <a:r>
              <a:t>ExchangeNetwork, Ulf/Emanuel</a:t>
            </a:r>
            <a:br/>
            <a:r>
              <a:t>Autonomic orchestration/configuration, An</a:t>
            </a:r>
            <a:br/>
            <a:r>
              <a:t>Security mitigation tool, Silia</a:t>
            </a:r>
            <a:br/>
            <a:r>
              <a:t>Security compliance test, Ani</a:t>
            </a:r>
            <a:br/>
            <a:r>
              <a:t>Vorto, Hono and Hawkbit, Johannes</a:t>
            </a:r>
            <a:br/>
            <a:r>
              <a:t>ESB, CPN, NodeRed, Felix</a:t>
            </a:r>
            <a:br/>
            <a:r>
              <a:t>Translation - Semantics, Jacob</a:t>
            </a:r>
            <a:br/>
            <a:r>
              <a:t>SysML2 - profile, Oystein/Geza/Jerker</a:t>
            </a:r>
            <a:br/>
            <a:r>
              <a:t>C# and .net library</a:t>
            </a:r>
            <a:br/>
            <a:r>
              <a:t>Safety Manager, Mirren/Daniela (on-hold)</a:t>
            </a:r>
            <a:br/>
            <a:r>
              <a:t>Kura and Kapua, Paolo</a:t>
            </a:r>
            <a:br/>
          </a:p>
          <a:p>
            <a:pPr marL="159907" indent="-159907" defTabSz="406908">
              <a:spcBef>
                <a:spcPts val="0"/>
              </a:spcBef>
              <a:buSzPct val="100000"/>
              <a:buAutoNum type="arabicParenR" startAt="1"/>
              <a:defRPr sz="1246">
                <a:latin typeface="+mj-lt"/>
                <a:ea typeface="+mj-ea"/>
                <a:cs typeface="+mj-cs"/>
                <a:sym typeface="Avenir Roman"/>
              </a:defRPr>
            </a:pPr>
            <a:r>
              <a:t>Updates on engineering</a:t>
            </a:r>
            <a:br/>
            <a:r>
              <a:t>Engineering process, Jan/Gianvito</a:t>
            </a:r>
            <a:br/>
            <a:r>
              <a:t>Engineering tool chain, Marek/Federico</a:t>
            </a:r>
            <a:br/>
            <a:r>
              <a:t>Engineering tools, Hans/Pal</a:t>
            </a:r>
            <a:br/>
          </a:p>
          <a:p>
            <a:pPr marL="159907" indent="-159907" defTabSz="406908">
              <a:spcBef>
                <a:spcPts val="0"/>
              </a:spcBef>
              <a:buSzPct val="100000"/>
              <a:buAutoNum type="arabicParenR" startAt="1"/>
              <a:defRPr sz="1246">
                <a:latin typeface="+mj-lt"/>
                <a:ea typeface="+mj-ea"/>
                <a:cs typeface="+mj-cs"/>
                <a:sym typeface="Avenir Roman"/>
              </a:defRPr>
            </a:pPr>
            <a:r>
              <a:t>Updates on training</a:t>
            </a:r>
            <a:br/>
            <a:r>
              <a:t>Training, HW, SW, literature, Mattheui/Emmanuel/Mats</a:t>
            </a:r>
            <a:br/>
            <a:r>
              <a:t>Training tool, Sebastian/Marcello/Saadia</a:t>
            </a:r>
            <a:br/>
          </a:p>
          <a:p>
            <a:pPr marL="159907" indent="-159907" defTabSz="406908">
              <a:spcBef>
                <a:spcPts val="0"/>
              </a:spcBef>
              <a:buSzPct val="100000"/>
              <a:buAutoNum type="arabicParenR" startAt="1"/>
              <a:defRPr sz="1246">
                <a:latin typeface="+mj-lt"/>
                <a:ea typeface="+mj-ea"/>
                <a:cs typeface="+mj-cs"/>
                <a:sym typeface="Avenir Roman"/>
              </a:defRPr>
            </a:pPr>
            <a:r>
              <a:t>Next telco May 25</a:t>
            </a:r>
            <a:br/>
            <a:r>
              <a:t>Feature contributions: </a:t>
            </a:r>
            <a:br/>
            <a:r>
              <a:t>OPC-UA, Aparajita</a:t>
            </a:r>
            <a:br/>
            <a:r>
              <a:t>User authentication, Feidor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4294967295"/>
          </p:nvPr>
        </p:nvSpPr>
        <p:spPr>
          <a:xfrm>
            <a:off x="8773342" y="197586"/>
            <a:ext cx="168507" cy="2285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Agenda"/>
          <p:cNvSpPr txBox="1"/>
          <p:nvPr>
            <p:ph type="title"/>
          </p:nvPr>
        </p:nvSpPr>
        <p:spPr>
          <a:xfrm>
            <a:off x="799888" y="155012"/>
            <a:ext cx="7444938" cy="687245"/>
          </a:xfrm>
          <a:prstGeom prst="rect">
            <a:avLst/>
          </a:prstGeom>
        </p:spPr>
        <p:txBody>
          <a:bodyPr/>
          <a:lstStyle/>
          <a:p>
            <a:pPr/>
            <a:r>
              <a:t>MoM</a:t>
            </a:r>
          </a:p>
        </p:txBody>
      </p:sp>
      <p:sp>
        <p:nvSpPr>
          <p:cNvPr id="240" name="1) Arrowhead Framework summer school assignment presentations, Sept 29 9-12 and Oct 6 13-15…"/>
          <p:cNvSpPr txBox="1"/>
          <p:nvPr>
            <p:ph type="body" idx="1"/>
          </p:nvPr>
        </p:nvSpPr>
        <p:spPr>
          <a:xfrm>
            <a:off x="710988" y="863291"/>
            <a:ext cx="7444938" cy="4542188"/>
          </a:xfrm>
          <a:prstGeom prst="rect">
            <a:avLst/>
          </a:prstGeom>
          <a:effectLst>
            <a:reflection blurRad="0" stA="50000" stPos="0" endA="0" endPos="40000" dist="0" dir="5400000" fadeDir="5400000" sx="100000" sy="-100000" kx="0" ky="0" algn="bl" rotWithShape="0"/>
          </a:effectLst>
        </p:spPr>
        <p:txBody>
          <a:bodyPr/>
          <a:lstStyle/>
          <a:p>
            <a:pPr marL="320842" indent="-320842">
              <a:spcBef>
                <a:spcPts val="0"/>
              </a:spcBef>
              <a:buSzPct val="100000"/>
              <a:buAutoNum type="arabicPeriod" startAt="10"/>
              <a:defRPr sz="1800">
                <a:latin typeface="+mj-lt"/>
                <a:ea typeface="+mj-ea"/>
                <a:cs typeface="+mj-cs"/>
                <a:sym typeface="Avenir Roman"/>
              </a:defRPr>
            </a:pPr>
            <a:r>
              <a:t>Sign up for the Eclipse Arrowhead mailing list</a:t>
            </a:r>
            <a:br/>
            <a:r>
              <a:rPr u="sng">
                <a:solidFill>
                  <a:srgbClr val="0000FF"/>
                </a:solidFill>
                <a:uFill>
                  <a:solidFill>
                    <a:srgbClr val="0000FF"/>
                  </a:solidFill>
                </a:uFill>
                <a:hlinkClick r:id="rId2" invalidUrl="" action="" tgtFrame="" tooltip="" history="1" highlightClick="0" endSnd="0"/>
              </a:rPr>
              <a:t>arrowhead-dev@eclipse.org</a:t>
            </a:r>
            <a:br/>
            <a:r>
              <a:t>at</a:t>
            </a:r>
            <a:br/>
            <a:r>
              <a:rPr u="sng">
                <a:solidFill>
                  <a:srgbClr val="0000FF"/>
                </a:solidFill>
                <a:uFill>
                  <a:solidFill>
                    <a:srgbClr val="0000FF"/>
                  </a:solidFill>
                </a:uFill>
                <a:hlinkClick r:id="rId3" invalidUrl="" action="" tgtFrame="" tooltip="" history="1" highlightClick="0" endSnd="0"/>
              </a:rPr>
              <a:t>https://accounts.eclipse.org/mailing-list/arrowhead-dev</a:t>
            </a:r>
            <a:br/>
          </a:p>
          <a:p>
            <a:pPr marL="320842" indent="-320842">
              <a:spcBef>
                <a:spcPts val="0"/>
              </a:spcBef>
              <a:buSzPct val="100000"/>
              <a:buAutoNum type="arabicPeriod" startAt="10"/>
              <a:defRPr sz="1800">
                <a:latin typeface="+mj-lt"/>
                <a:ea typeface="+mj-ea"/>
                <a:cs typeface="+mj-cs"/>
                <a:sym typeface="Avenir Roman"/>
              </a:defRPr>
            </a:pPr>
            <a:r>
              <a:t>MoM at </a:t>
            </a:r>
            <a:r>
              <a:rPr u="sng">
                <a:solidFill>
                  <a:srgbClr val="0000FF"/>
                </a:solidFill>
                <a:uFill>
                  <a:solidFill>
                    <a:srgbClr val="0000FF"/>
                  </a:solidFill>
                </a:uFill>
                <a:hlinkClick r:id="rId4" invalidUrl="" action="" tgtFrame="" tooltip="" history="1" highlightClick="0" endSnd="0"/>
              </a:rPr>
              <a:t>www.github.com/exclipse-arrowhead/roadmap</a:t>
            </a:r>
            <a:br/>
          </a:p>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1) New interoperability and tools"/>
          <p:cNvSpPr txBox="1"/>
          <p:nvPr>
            <p:ph type="title"/>
          </p:nvPr>
        </p:nvSpPr>
        <p:spPr>
          <a:prstGeom prst="rect">
            <a:avLst/>
          </a:prstGeom>
        </p:spPr>
        <p:txBody>
          <a:bodyPr/>
          <a:lstStyle/>
          <a:p>
            <a:pPr/>
            <a:r>
              <a:t>1) New interoperability and tools</a:t>
            </a:r>
          </a:p>
        </p:txBody>
      </p:sp>
      <p:sp>
        <p:nvSpPr>
          <p:cNvPr id="243" name="Arrowhead Framework connector for PREM compiler - CAMEA (extension of clang/LLVM) and scheduler is now available (https://github.com/CTU-IIG/ah-prem-sche…"/>
          <p:cNvSpPr txBox="1"/>
          <p:nvPr>
            <p:ph type="body" idx="1"/>
          </p:nvPr>
        </p:nvSpPr>
        <p:spPr>
          <a:prstGeom prst="rect">
            <a:avLst/>
          </a:prstGeom>
        </p:spPr>
        <p:txBody>
          <a:bodyPr/>
          <a:lstStyle/>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Arrowhead Framework connector for PREM compiler - </a:t>
            </a:r>
            <a:r>
              <a:rPr b="1"/>
              <a:t>CAMEA</a:t>
            </a:r>
            <a:br/>
            <a:r>
              <a:t>(extension of clang/LLVM) and scheduler is now available (</a:t>
            </a:r>
            <a:r>
              <a:rPr>
                <a:hlinkClick r:id="rId2" invalidUrl="" action="" tgtFrame="" tooltip="" history="1" highlightClick="0" endSnd="0"/>
              </a:rPr>
              <a:t>https://github.com/CTU-IIG/ah-prem-sche</a:t>
            </a:r>
            <a:r>
              <a:t> </a:t>
            </a:r>
          </a:p>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Shell to AH Framework - IKERLAN</a:t>
            </a:r>
          </a:p>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EDGE MONITORING TOOL - REPLY</a:t>
            </a:r>
            <a:br>
              <a:rPr b="1"/>
            </a:br>
            <a:r>
              <a:t>Edgex microservices are installed on the gateway with K3S and so there’s the need to verify easily in every moment if all the microservices are working perfectly. For this purpose, the Edge Monitoring Tool is implemented. In order to get the health status of the microservices, Vital-IoT makes a request to the gateway with a predefined frequency of time. So a JSON message arrives on the MQTT broker on the topic “topic/service-status-req” that requires the status of the microservices. The Tool is subscribed to that topic and when the request arrives, it searches for the list of microservices available at that moment. When the Tool knows the name of the microservices, it recalls an Edgex API for every single microservices that returns the health status. Below, the health status is represented in the dashboard by a colorful circle. It’s green when microservice is up, red when is down; notice that some microservices don’t have a health API, so they are marked with a grey circle.</a:t>
            </a:r>
          </a:p>
          <a:p>
            <a:pPr marL="141705" indent="-141705" defTabSz="242315">
              <a:spcBef>
                <a:spcPts val="200"/>
              </a:spcBef>
              <a:buSzPct val="100000"/>
              <a:buAutoNum type="arabicPeriod" startAt="1"/>
              <a:defRPr b="1" sz="1060">
                <a:latin typeface="Helvetica Neue"/>
                <a:ea typeface="Helvetica Neue"/>
                <a:cs typeface="Helvetica Neue"/>
                <a:sym typeface="Helvetica Neue"/>
              </a:defRPr>
            </a:pPr>
            <a:r>
              <a:t>RoboFuse adaptors to be able to integrate it with AHT,  - ROPARDO</a:t>
            </a:r>
          </a:p>
          <a:p>
            <a:pPr lvl="1" marL="410945" indent="-141705" defTabSz="242315">
              <a:spcBef>
                <a:spcPts val="200"/>
              </a:spcBef>
              <a:buAutoNum type="arabicPeriod" startAt="1"/>
              <a:defRPr sz="1060">
                <a:latin typeface="Helvetica Neue"/>
                <a:ea typeface="Helvetica Neue"/>
                <a:cs typeface="Helvetica Neue"/>
                <a:sym typeface="Helvetica Neue"/>
              </a:defRPr>
            </a:pPr>
            <a:r>
              <a:t>RoboFuse Control Panel</a:t>
            </a:r>
          </a:p>
          <a:p>
            <a:pPr lvl="1" marL="410945" indent="-141705" defTabSz="242315">
              <a:spcBef>
                <a:spcPts val="200"/>
              </a:spcBef>
              <a:buAutoNum type="arabicPeriod" startAt="1"/>
              <a:defRPr sz="1060">
                <a:latin typeface="Helvetica Neue"/>
                <a:ea typeface="Helvetica Neue"/>
                <a:cs typeface="Helvetica Neue"/>
                <a:sym typeface="Helvetica Neue"/>
              </a:defRPr>
            </a:pPr>
            <a:r>
              <a:t>Custom Integration</a:t>
            </a:r>
          </a:p>
          <a:p>
            <a:pPr lvl="1" marL="410945" indent="-141705" defTabSz="242315">
              <a:spcBef>
                <a:spcPts val="200"/>
              </a:spcBef>
              <a:buAutoNum type="arabicPeriod" startAt="1"/>
              <a:defRPr sz="1060">
                <a:latin typeface="Helvetica Neue"/>
                <a:ea typeface="Helvetica Neue"/>
                <a:cs typeface="Helvetica Neue"/>
                <a:sym typeface="Helvetica Neue"/>
              </a:defRPr>
            </a:pPr>
            <a:r>
              <a:t>Stream Process</a:t>
            </a:r>
            <a:br/>
            <a:r>
              <a:t>When all these areas are completely functional from RoboFuse will be possible to, register RoboFuse as data provider for any AHT Instance, register end point where Robofuse can ingest data from AHT Instance.</a:t>
            </a:r>
          </a:p>
          <a:p>
            <a:pPr lvl="2" marL="680185" indent="-141705" defTabSz="242315">
              <a:spcBef>
                <a:spcPts val="200"/>
              </a:spcBef>
              <a:buAutoNum type="arabicPeriod" startAt="1"/>
              <a:defRPr sz="1060">
                <a:latin typeface="Helvetica Neue"/>
                <a:ea typeface="Helvetica Neue"/>
                <a:cs typeface="Helvetica Neue"/>
                <a:sym typeface="Helvetica Neue"/>
              </a:defRPr>
            </a:pPr>
            <a:r>
              <a:t>Register an RoboFuse application and associated devices with AHT Authorization.</a:t>
            </a:r>
          </a:p>
          <a:p>
            <a:pPr lvl="2" marL="680185" indent="-141705" defTabSz="242315">
              <a:spcBef>
                <a:spcPts val="200"/>
              </a:spcBef>
              <a:buAutoNum type="arabicPeriod" startAt="1"/>
              <a:defRPr sz="1060">
                <a:latin typeface="Helvetica Neue"/>
                <a:ea typeface="Helvetica Neue"/>
                <a:cs typeface="Helvetica Neue"/>
                <a:sym typeface="Helvetica Neue"/>
              </a:defRPr>
            </a:pPr>
            <a:r>
              <a:t>Publish device data from RoboFuse to the AHT Service Registry / Orchestrator</a:t>
            </a:r>
          </a:p>
          <a:p>
            <a:pPr lvl="2" marL="680185" indent="-141705" defTabSz="242315">
              <a:spcBef>
                <a:spcPts val="200"/>
              </a:spcBef>
              <a:buAutoNum type="arabicPeriod" startAt="1"/>
              <a:defRPr sz="1060">
                <a:latin typeface="Helvetica Neue"/>
                <a:ea typeface="Helvetica Neue"/>
                <a:cs typeface="Helvetica Neue"/>
                <a:sym typeface="Helvetica Neue"/>
              </a:defRPr>
            </a:pPr>
            <a:r>
              <a:t>Publish RoboFuse ingest end points to the AHT Service Registry / Orchestrator</a:t>
            </a:r>
          </a:p>
          <a:p>
            <a:pPr marL="141705" indent="-141705" defTabSz="242315">
              <a:spcBef>
                <a:spcPts val="200"/>
              </a:spcBef>
              <a:buSzPct val="100000"/>
              <a:buAutoNum type="arabicPeriod" startAt="1"/>
              <a:defRPr b="1" sz="1060">
                <a:latin typeface="Helvetica Neue"/>
                <a:ea typeface="Helvetica Neue"/>
                <a:cs typeface="Helvetica Neue"/>
                <a:sym typeface="Helvetica Neue"/>
              </a:defRPr>
            </a:pPr>
            <a:r>
              <a:t>BEIA IoT tool - BEIA</a:t>
            </a:r>
          </a:p>
          <a:p>
            <a:pPr lvl="1" marL="410945" indent="-141705" defTabSz="242315">
              <a:spcBef>
                <a:spcPts val="200"/>
              </a:spcBef>
              <a:buAutoNum type="arabicPeriod" startAt="1"/>
              <a:defRPr sz="1060">
                <a:latin typeface="Helvetica Neue"/>
                <a:ea typeface="Helvetica Neue"/>
                <a:cs typeface="Helvetica Neue"/>
                <a:sym typeface="Helvetica Neue"/>
              </a:defRPr>
            </a:pPr>
            <a:r>
              <a:t>NodRed based tool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st Tool"/>
          <p:cNvSpPr txBox="1"/>
          <p:nvPr>
            <p:ph type="title"/>
          </p:nvPr>
        </p:nvSpPr>
        <p:spPr>
          <a:prstGeom prst="rect">
            <a:avLst/>
          </a:prstGeom>
        </p:spPr>
        <p:txBody>
          <a:bodyPr/>
          <a:lstStyle/>
          <a:p>
            <a:pPr/>
            <a:r>
              <a:t>Test Tool</a:t>
            </a:r>
          </a:p>
        </p:txBody>
      </p:sp>
      <p:sp>
        <p:nvSpPr>
          <p:cNvPr id="246" name="1 Implementing 2 new communication profiles…"/>
          <p:cNvSpPr txBox="1"/>
          <p:nvPr>
            <p:ph type="body" idx="1"/>
          </p:nvPr>
        </p:nvSpPr>
        <p:spPr>
          <a:xfrm>
            <a:off x="799889" y="1502657"/>
            <a:ext cx="7444937" cy="3620950"/>
          </a:xfrm>
          <a:prstGeom prst="rect">
            <a:avLst/>
          </a:prstGeom>
        </p:spPr>
        <p:txBody>
          <a:bodyPr/>
          <a:lstStyle/>
          <a:p>
            <a:pPr marL="107315" indent="-107315" defTabSz="182880">
              <a:spcBef>
                <a:spcPts val="100"/>
              </a:spcBef>
              <a:defRPr sz="1320">
                <a:latin typeface="Helvetica Neue"/>
                <a:ea typeface="Helvetica Neue"/>
                <a:cs typeface="Helvetica Neue"/>
                <a:sym typeface="Helvetica Neue"/>
              </a:defRPr>
            </a:pPr>
            <a:r>
              <a:t>1 Implementing 2 new communication profiles</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r>
              <a:t>UPC-UA</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r>
              <a:t>MQTT</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p>
          <a:p>
            <a:pPr marL="0" indent="0" defTabSz="182880">
              <a:spcBef>
                <a:spcPts val="0"/>
              </a:spcBef>
              <a:defRPr sz="1320">
                <a:latin typeface="Helvetica Neue"/>
                <a:ea typeface="Helvetica Neue"/>
                <a:cs typeface="Helvetica Neue"/>
                <a:sym typeface="Helvetica Neue"/>
              </a:defRPr>
            </a:pPr>
            <a:r>
              <a:t>2 Meeting with Emanuel discussing technology for graphical presentation of System of Systems</a:t>
            </a:r>
          </a:p>
          <a:p>
            <a:pPr marL="0" indent="0" defTabSz="182880">
              <a:spcBef>
                <a:spcPts val="0"/>
              </a:spcBef>
              <a:defRPr sz="586">
                <a:latin typeface="+mn-lt"/>
                <a:ea typeface="+mn-ea"/>
                <a:cs typeface="+mn-cs"/>
                <a:sym typeface="Helvetica"/>
              </a:defRPr>
            </a:pPr>
            <a:r>
              <a:t> </a:t>
            </a:r>
          </a:p>
          <a:p>
            <a:pPr marL="0" indent="0" defTabSz="182880">
              <a:spcBef>
                <a:spcPts val="0"/>
              </a:spcBef>
              <a:defRPr sz="586">
                <a:latin typeface="+mn-lt"/>
                <a:ea typeface="+mn-ea"/>
                <a:cs typeface="+mn-cs"/>
                <a:sym typeface="Helvetica"/>
              </a:defRPr>
            </a:pPr>
            <a:r>
              <a:t> </a:t>
            </a:r>
          </a:p>
        </p:txBody>
      </p:sp>
      <p:pic>
        <p:nvPicPr>
          <p:cNvPr id="247" name="unknown.jpg" descr="unknown.jpg"/>
          <p:cNvPicPr>
            <a:picLocks noChangeAspect="1"/>
          </p:cNvPicPr>
          <p:nvPr/>
        </p:nvPicPr>
        <p:blipFill>
          <a:blip r:embed="rId2">
            <a:extLst/>
          </a:blip>
          <a:stretch>
            <a:fillRect/>
          </a:stretch>
        </p:blipFill>
        <p:spPr>
          <a:xfrm>
            <a:off x="799888" y="1502656"/>
            <a:ext cx="6271886" cy="3527937"/>
          </a:xfrm>
          <a:prstGeom prst="rect">
            <a:avLst/>
          </a:prstGeom>
          <a:ln w="12700">
            <a:miter lim="400000"/>
          </a:ln>
        </p:spPr>
      </p:pic>
      <p:pic>
        <p:nvPicPr>
          <p:cNvPr id="248" name="unknown.jpg" descr="unknown.jpg"/>
          <p:cNvPicPr>
            <a:picLocks noChangeAspect="1"/>
          </p:cNvPicPr>
          <p:nvPr/>
        </p:nvPicPr>
        <p:blipFill>
          <a:blip r:embed="rId2">
            <a:extLst/>
          </a:blip>
          <a:srcRect l="0" t="0" r="0" b="0"/>
          <a:stretch>
            <a:fillRect/>
          </a:stretch>
        </p:blipFill>
        <p:spPr>
          <a:xfrm>
            <a:off x="855520" y="2624171"/>
            <a:ext cx="5415010" cy="3045943"/>
          </a:xfrm>
          <a:prstGeom prst="rect">
            <a:avLst/>
          </a:prstGeom>
          <a:ln w="12700">
            <a:miter lim="400000"/>
          </a:ln>
        </p:spPr>
      </p:pic>
      <p:sp>
        <p:nvSpPr>
          <p:cNvPr id="249" name="Text"/>
          <p:cNvSpPr txBox="1"/>
          <p:nvPr/>
        </p:nvSpPr>
        <p:spPr>
          <a:xfrm>
            <a:off x="827811" y="-221673"/>
            <a:ext cx="127001"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466"/>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